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031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5019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0400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031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5019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640" cy="585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5031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5019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50400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5031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5019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640" cy="585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5031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5019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50400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5031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5019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640" cy="585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5031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501960" y="475200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50400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5031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6501960" y="5805360"/>
            <a:ext cx="2855880" cy="96156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640" cy="585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201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9000" y="580536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828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5805360"/>
            <a:ext cx="8870040" cy="961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14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latin typeface="Times New Roman"/>
              </a:rPr>
              <a:t>Cliquez pour éditer le format du texte-titre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pPr marL="432000" indent="-324000" algn="ctr">
              <a:spcAft>
                <a:spcPts val="1414"/>
              </a:spcAft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Cliquez pour éditer le format du plan de texte</a:t>
            </a:r>
          </a:p>
          <a:p>
            <a:pPr marL="864000" lvl="1" indent="-324000" algn="ctr">
              <a:spcAft>
                <a:spcPts val="1131"/>
              </a:spcAft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</a:rPr>
              <a:t>Second niveau de plan</a:t>
            </a:r>
          </a:p>
          <a:p>
            <a:pPr marL="1296000" lvl="2" indent="-288000" algn="ctr">
              <a:spcAft>
                <a:spcPts val="848"/>
              </a:spcAft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</a:rPr>
              <a:t>Troisième niveau de plan</a:t>
            </a:r>
          </a:p>
          <a:p>
            <a:pPr marL="1728000" lvl="3" indent="-216000" algn="ctr">
              <a:spcAft>
                <a:spcPts val="561"/>
              </a:spcAft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Quatrième niveau de plan</a:t>
            </a:r>
          </a:p>
          <a:p>
            <a:pPr marL="2160000" lvl="4" indent="-216000" algn="ctr">
              <a:spcAft>
                <a:spcPts val="281"/>
              </a:spcAft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Cinquième niveau de plan</a:t>
            </a:r>
          </a:p>
          <a:p>
            <a:pPr marL="2592000" lvl="5" indent="-216000" algn="ctr">
              <a:spcAft>
                <a:spcPts val="281"/>
              </a:spcAft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Sixième niveau de plan</a:t>
            </a:r>
          </a:p>
          <a:p>
            <a:pPr marL="3024000" lvl="6" indent="-216000" algn="ctr">
              <a:spcAft>
                <a:spcPts val="281"/>
              </a:spcAft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Septième niveau de plan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364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00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664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E91F5A70-83C7-4A48-8B4F-8F2C0ECD5C8B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/>
          <p:cNvPicPr/>
          <p:nvPr/>
        </p:nvPicPr>
        <p:blipFill>
          <a:blip r:embed="rId14"/>
          <a:stretch/>
        </p:blipFill>
        <p:spPr>
          <a:xfrm>
            <a:off x="0" y="-1440"/>
            <a:ext cx="10080000" cy="756144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Times New Roman"/>
              </a:rPr>
              <a:t>Cliquez pour éditer le format du texte-titre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Cliquez pour éditer le format du plan de texte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</a:rPr>
              <a:t>Second niveau de plan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</a:rPr>
              <a:t>Troisième niveau de plan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Quatrième niveau de plan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Cinquième niveau de plan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Sixième niveau de plan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Septième niveau de plan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08527B5B-0D3B-4A29-8E7E-6BC923BBD08D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 83"/>
          <p:cNvPicPr/>
          <p:nvPr/>
        </p:nvPicPr>
        <p:blipFill>
          <a:blip r:embed="rId14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Times New Roman"/>
              </a:rPr>
              <a:t>Cliquez pour éditer le format du texte-titre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Cliquez pour éditer le format du plan de texte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</a:rPr>
              <a:t>Second niveau de plan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</a:rPr>
              <a:t>Troisième niveau de plan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Quatrième niveau de plan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Cinquième niveau de plan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Sixième niveau de plan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Septième niveau de plan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4E503D05-B10C-4458-B7E0-994155CFEF1D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 125"/>
          <p:cNvPicPr/>
          <p:nvPr/>
        </p:nvPicPr>
        <p:blipFill>
          <a:blip r:embed="rId14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Times New Roman"/>
              </a:rPr>
              <a:t>Cliquez pour éditer le format du texte-titre</a:t>
            </a: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Cliquez pour éditer le format du plan de texte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</a:rPr>
              <a:t>Second niveau de plan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</a:rPr>
              <a:t>Troisième niveau de plan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Quatrième niveau de plan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Cinquième niveau de plan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Sixième niveau de plan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Septième niveau de plan</a:t>
            </a:r>
          </a:p>
        </p:txBody>
      </p:sp>
      <p:sp>
        <p:nvSpPr>
          <p:cNvPr id="129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130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131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B345AB23-D519-40D2-87E6-7A334E5488BC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576000" y="100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/>
            <a:r>
              <a:rPr lang="fr-FR" sz="4400" b="1" i="1" u="sng" strike="noStrike" spc="-1">
                <a:solidFill>
                  <a:srgbClr val="000000"/>
                </a:solidFill>
                <a:uFillTx/>
                <a:latin typeface="Times New Roman"/>
              </a:rPr>
              <a:t>Un philosophe des lumière : Voltaire</a:t>
            </a:r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432000" y="4392000"/>
            <a:ext cx="8870040" cy="25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ctr">
              <a:spcAft>
                <a:spcPts val="1414"/>
              </a:spcAft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432000" indent="-324000" algn="ctr">
              <a:spcAft>
                <a:spcPts val="1414"/>
              </a:spcAft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Voltaire :</a:t>
            </a:r>
          </a:p>
          <a:p>
            <a:pPr marL="432000" indent="-324000" algn="ctr">
              <a:spcAft>
                <a:spcPts val="1414"/>
              </a:spcAft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   </a:t>
            </a:r>
          </a:p>
        </p:txBody>
      </p:sp>
      <p:pic>
        <p:nvPicPr>
          <p:cNvPr id="170" name="Image 169"/>
          <p:cNvPicPr/>
          <p:nvPr/>
        </p:nvPicPr>
        <p:blipFill>
          <a:blip r:embed="rId2"/>
          <a:stretch/>
        </p:blipFill>
        <p:spPr>
          <a:xfrm>
            <a:off x="3970800" y="2596680"/>
            <a:ext cx="1933200" cy="237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Times New Roman"/>
              </a:rPr>
              <a:t>                </a:t>
            </a:r>
            <a:r>
              <a:rPr lang="fr-FR" sz="4400" b="0" i="1" u="sng" strike="noStrike" spc="-1">
                <a:solidFill>
                  <a:srgbClr val="000000"/>
                </a:solidFill>
                <a:uFillTx/>
                <a:latin typeface="Times New Roman"/>
              </a:rPr>
              <a:t>Biographie courte</a:t>
            </a:r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345960" y="166356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TextShape 3"/>
          <p:cNvSpPr txBox="1"/>
          <p:nvPr/>
        </p:nvSpPr>
        <p:spPr>
          <a:xfrm rot="21595800">
            <a:off x="575280" y="1668960"/>
            <a:ext cx="8712000" cy="234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3200" b="0" i="1" strike="noStrike" spc="-1">
                <a:latin typeface="Times New Roman"/>
              </a:rPr>
              <a:t>François-Marie Arouet, dit Voltaire, né le 21 novembre 1694 à Paris et mort dans la même ville le 30 mai 1778, est un écrivain, philosophe et homme d'affaires français qui a marqué le XVIIIᵉ siècle.</a:t>
            </a: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:p15="http://schemas.microsoft.com/office/powerpoint/2012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fr-FR" sz="4400" b="0" i="1" strike="noStrike" spc="-1">
                <a:solidFill>
                  <a:srgbClr val="000000"/>
                </a:solidFill>
                <a:latin typeface="Times New Roman"/>
              </a:rPr>
              <a:t>  </a:t>
            </a:r>
            <a:r>
              <a:rPr lang="fr-FR" sz="4400" b="0" i="1" u="sng" strike="noStrike" spc="-1">
                <a:solidFill>
                  <a:srgbClr val="000000"/>
                </a:solidFill>
                <a:uFillTx/>
                <a:latin typeface="Times New Roman"/>
              </a:rPr>
              <a:t>Les idées nouvelles de Voltaire</a:t>
            </a:r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i="1" strike="noStrike" spc="-1">
                <a:solidFill>
                  <a:srgbClr val="000000"/>
                </a:solidFill>
                <a:latin typeface="Times New Roman"/>
              </a:rPr>
              <a:t>-La tolérance religieuse car elle serait bénéfique, elle permet d’accroire la population et de développer le commerce.  </a:t>
            </a: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i="1" strike="noStrike" spc="-1">
                <a:solidFill>
                  <a:srgbClr val="000000"/>
                </a:solidFill>
                <a:latin typeface="Times New Roman"/>
              </a:rPr>
              <a:t>-La liberté d’expression</a:t>
            </a: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i="1" strike="noStrike" spc="-1">
                <a:solidFill>
                  <a:srgbClr val="000000"/>
                </a:solidFill>
                <a:latin typeface="Times New Roman"/>
              </a:rPr>
              <a:t>-Dénonce la noblesse et le critique</a:t>
            </a: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i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i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504000" y="251640"/>
            <a:ext cx="7704000" cy="1238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Times New Roman"/>
              </a:rPr>
              <a:t>    Un évènement important qui la                 rendue célèbre</a:t>
            </a:r>
          </a:p>
        </p:txBody>
      </p:sp>
      <p:sp>
        <p:nvSpPr>
          <p:cNvPr id="177" name="TextShape 2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-Voltaire a demander a ce qu’ils réexamine l’affaire calas car celui ci étais innocent.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-Voltaire a prouvé l’innocence de Jean Calas. 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-Jean Calas est mort innocent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newsflash/>
      </p:transition>
    </mc:Choice>
    <mc:Fallback xmlns:p15="http://schemas.microsoft.com/office/powerpoint/2012/main"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504000" y="537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latin typeface="Times New Roman"/>
              </a:rPr>
              <a:t>Est-il célèbre a l’heure d’aujourd’hui</a:t>
            </a:r>
          </a:p>
        </p:txBody>
      </p:sp>
      <p:sp>
        <p:nvSpPr>
          <p:cNvPr id="179" name="TextShape 2"/>
          <p:cNvSpPr txBox="1"/>
          <p:nvPr/>
        </p:nvSpPr>
        <p:spPr>
          <a:xfrm>
            <a:off x="417960" y="2088000"/>
            <a:ext cx="887004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ctr">
              <a:spcAft>
                <a:spcPts val="1414"/>
              </a:spcAft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ﾲ²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138</Words>
  <Application>Microsoft Office PowerPoint</Application>
  <PresentationFormat>Personnalisé</PresentationFormat>
  <Paragraphs>18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Arial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Vintage</dc:title>
  <dc:subject/>
  <dc:creator>Nathalie GOUBILLON</dc:creator>
  <dc:description>Those creative commons textures have been used:
http://www.flickr.com/photos/kellyloveswhales/3505365913/ by 'Kelly Loves Whales'
http://www.flickr.com/photos/digitalyardsale/4806075532/in/photostream/ by Nick Merritt
License: https://creativecommons.org/licenses/by-sa/3.0/</dc:description>
  <cp:lastModifiedBy>Nathalie GOUBILLON</cp:lastModifiedBy>
  <cp:revision>9</cp:revision>
  <dcterms:created xsi:type="dcterms:W3CDTF">2020-12-15T10:39:53Z</dcterms:created>
  <dcterms:modified xsi:type="dcterms:W3CDTF">2021-01-11T13:49:51Z</dcterms:modified>
  <dc:language>fr-FR</dc:language>
</cp:coreProperties>
</file>