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0" r:id="rId9"/>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28" name="PlaceHolder 2"/>
          <p:cNvSpPr>
            <a:spLocks noGrp="1"/>
          </p:cNvSpPr>
          <p:nvPr>
            <p:ph type="body"/>
          </p:nvPr>
        </p:nvSpPr>
        <p:spPr>
          <a:xfrm>
            <a:off x="504000" y="4752000"/>
            <a:ext cx="887004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29" name="PlaceHolder 3"/>
          <p:cNvSpPr>
            <a:spLocks noGrp="1"/>
          </p:cNvSpPr>
          <p:nvPr>
            <p:ph type="body"/>
          </p:nvPr>
        </p:nvSpPr>
        <p:spPr>
          <a:xfrm>
            <a:off x="504000" y="5805360"/>
            <a:ext cx="887004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31" name="PlaceHolder 2"/>
          <p:cNvSpPr>
            <a:spLocks noGrp="1"/>
          </p:cNvSpPr>
          <p:nvPr>
            <p:ph type="body"/>
          </p:nvPr>
        </p:nvSpPr>
        <p:spPr>
          <a:xfrm>
            <a:off x="504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32" name="PlaceHolder 3"/>
          <p:cNvSpPr>
            <a:spLocks noGrp="1"/>
          </p:cNvSpPr>
          <p:nvPr>
            <p:ph type="body"/>
          </p:nvPr>
        </p:nvSpPr>
        <p:spPr>
          <a:xfrm>
            <a:off x="5049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33" name="PlaceHolder 4"/>
          <p:cNvSpPr>
            <a:spLocks noGrp="1"/>
          </p:cNvSpPr>
          <p:nvPr>
            <p:ph type="body"/>
          </p:nvPr>
        </p:nvSpPr>
        <p:spPr>
          <a:xfrm>
            <a:off x="504000" y="580536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34" name="PlaceHolder 5"/>
          <p:cNvSpPr>
            <a:spLocks noGrp="1"/>
          </p:cNvSpPr>
          <p:nvPr>
            <p:ph type="body"/>
          </p:nvPr>
        </p:nvSpPr>
        <p:spPr>
          <a:xfrm>
            <a:off x="5049000" y="580536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36" name="PlaceHolder 2"/>
          <p:cNvSpPr>
            <a:spLocks noGrp="1"/>
          </p:cNvSpPr>
          <p:nvPr>
            <p:ph type="body"/>
          </p:nvPr>
        </p:nvSpPr>
        <p:spPr>
          <a:xfrm>
            <a:off x="504000" y="475200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37" name="PlaceHolder 3"/>
          <p:cNvSpPr>
            <a:spLocks noGrp="1"/>
          </p:cNvSpPr>
          <p:nvPr>
            <p:ph type="body"/>
          </p:nvPr>
        </p:nvSpPr>
        <p:spPr>
          <a:xfrm>
            <a:off x="3503160" y="475200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38" name="PlaceHolder 4"/>
          <p:cNvSpPr>
            <a:spLocks noGrp="1"/>
          </p:cNvSpPr>
          <p:nvPr>
            <p:ph type="body"/>
          </p:nvPr>
        </p:nvSpPr>
        <p:spPr>
          <a:xfrm>
            <a:off x="6501960" y="475200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39" name="PlaceHolder 5"/>
          <p:cNvSpPr>
            <a:spLocks noGrp="1"/>
          </p:cNvSpPr>
          <p:nvPr>
            <p:ph type="body"/>
          </p:nvPr>
        </p:nvSpPr>
        <p:spPr>
          <a:xfrm>
            <a:off x="504000" y="580536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40" name="PlaceHolder 6"/>
          <p:cNvSpPr>
            <a:spLocks noGrp="1"/>
          </p:cNvSpPr>
          <p:nvPr>
            <p:ph type="body"/>
          </p:nvPr>
        </p:nvSpPr>
        <p:spPr>
          <a:xfrm>
            <a:off x="3503160" y="580536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41" name="PlaceHolder 7"/>
          <p:cNvSpPr>
            <a:spLocks noGrp="1"/>
          </p:cNvSpPr>
          <p:nvPr>
            <p:ph type="body"/>
          </p:nvPr>
        </p:nvSpPr>
        <p:spPr>
          <a:xfrm>
            <a:off x="6501960" y="580536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49" name="PlaceHolder 2"/>
          <p:cNvSpPr>
            <a:spLocks noGrp="1"/>
          </p:cNvSpPr>
          <p:nvPr>
            <p:ph type="subTitle"/>
          </p:nvPr>
        </p:nvSpPr>
        <p:spPr>
          <a:xfrm>
            <a:off x="504000" y="4752000"/>
            <a:ext cx="8870040" cy="201600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51" name="PlaceHolder 2"/>
          <p:cNvSpPr>
            <a:spLocks noGrp="1"/>
          </p:cNvSpPr>
          <p:nvPr>
            <p:ph type="body"/>
          </p:nvPr>
        </p:nvSpPr>
        <p:spPr>
          <a:xfrm>
            <a:off x="504000" y="4752000"/>
            <a:ext cx="887004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53" name="PlaceHolder 2"/>
          <p:cNvSpPr>
            <a:spLocks noGrp="1"/>
          </p:cNvSpPr>
          <p:nvPr>
            <p:ph type="body"/>
          </p:nvPr>
        </p:nvSpPr>
        <p:spPr>
          <a:xfrm>
            <a:off x="504000" y="4752000"/>
            <a:ext cx="432828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54" name="PlaceHolder 3"/>
          <p:cNvSpPr>
            <a:spLocks noGrp="1"/>
          </p:cNvSpPr>
          <p:nvPr>
            <p:ph type="body"/>
          </p:nvPr>
        </p:nvSpPr>
        <p:spPr>
          <a:xfrm>
            <a:off x="5049000" y="4752000"/>
            <a:ext cx="432828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504000" y="3168000"/>
            <a:ext cx="9071640" cy="585180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58" name="PlaceHolder 2"/>
          <p:cNvSpPr>
            <a:spLocks noGrp="1"/>
          </p:cNvSpPr>
          <p:nvPr>
            <p:ph type="body"/>
          </p:nvPr>
        </p:nvSpPr>
        <p:spPr>
          <a:xfrm>
            <a:off x="504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59" name="PlaceHolder 3"/>
          <p:cNvSpPr>
            <a:spLocks noGrp="1"/>
          </p:cNvSpPr>
          <p:nvPr>
            <p:ph type="body"/>
          </p:nvPr>
        </p:nvSpPr>
        <p:spPr>
          <a:xfrm>
            <a:off x="5049000" y="4752000"/>
            <a:ext cx="432828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60" name="PlaceHolder 4"/>
          <p:cNvSpPr>
            <a:spLocks noGrp="1"/>
          </p:cNvSpPr>
          <p:nvPr>
            <p:ph type="body"/>
          </p:nvPr>
        </p:nvSpPr>
        <p:spPr>
          <a:xfrm>
            <a:off x="504000" y="580536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7" name="PlaceHolder 2"/>
          <p:cNvSpPr>
            <a:spLocks noGrp="1"/>
          </p:cNvSpPr>
          <p:nvPr>
            <p:ph type="subTitle"/>
          </p:nvPr>
        </p:nvSpPr>
        <p:spPr>
          <a:xfrm>
            <a:off x="504000" y="4752000"/>
            <a:ext cx="8870040" cy="201600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62" name="PlaceHolder 2"/>
          <p:cNvSpPr>
            <a:spLocks noGrp="1"/>
          </p:cNvSpPr>
          <p:nvPr>
            <p:ph type="body"/>
          </p:nvPr>
        </p:nvSpPr>
        <p:spPr>
          <a:xfrm>
            <a:off x="504000" y="4752000"/>
            <a:ext cx="432828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63" name="PlaceHolder 3"/>
          <p:cNvSpPr>
            <a:spLocks noGrp="1"/>
          </p:cNvSpPr>
          <p:nvPr>
            <p:ph type="body"/>
          </p:nvPr>
        </p:nvSpPr>
        <p:spPr>
          <a:xfrm>
            <a:off x="5049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64" name="PlaceHolder 4"/>
          <p:cNvSpPr>
            <a:spLocks noGrp="1"/>
          </p:cNvSpPr>
          <p:nvPr>
            <p:ph type="body"/>
          </p:nvPr>
        </p:nvSpPr>
        <p:spPr>
          <a:xfrm>
            <a:off x="5049000" y="580536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66" name="PlaceHolder 2"/>
          <p:cNvSpPr>
            <a:spLocks noGrp="1"/>
          </p:cNvSpPr>
          <p:nvPr>
            <p:ph type="body"/>
          </p:nvPr>
        </p:nvSpPr>
        <p:spPr>
          <a:xfrm>
            <a:off x="504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67" name="PlaceHolder 3"/>
          <p:cNvSpPr>
            <a:spLocks noGrp="1"/>
          </p:cNvSpPr>
          <p:nvPr>
            <p:ph type="body"/>
          </p:nvPr>
        </p:nvSpPr>
        <p:spPr>
          <a:xfrm>
            <a:off x="5049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68" name="PlaceHolder 4"/>
          <p:cNvSpPr>
            <a:spLocks noGrp="1"/>
          </p:cNvSpPr>
          <p:nvPr>
            <p:ph type="body"/>
          </p:nvPr>
        </p:nvSpPr>
        <p:spPr>
          <a:xfrm>
            <a:off x="504000" y="5805360"/>
            <a:ext cx="887004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70" name="PlaceHolder 2"/>
          <p:cNvSpPr>
            <a:spLocks noGrp="1"/>
          </p:cNvSpPr>
          <p:nvPr>
            <p:ph type="body"/>
          </p:nvPr>
        </p:nvSpPr>
        <p:spPr>
          <a:xfrm>
            <a:off x="504000" y="4752000"/>
            <a:ext cx="887004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71" name="PlaceHolder 3"/>
          <p:cNvSpPr>
            <a:spLocks noGrp="1"/>
          </p:cNvSpPr>
          <p:nvPr>
            <p:ph type="body"/>
          </p:nvPr>
        </p:nvSpPr>
        <p:spPr>
          <a:xfrm>
            <a:off x="504000" y="5805360"/>
            <a:ext cx="887004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73" name="PlaceHolder 2"/>
          <p:cNvSpPr>
            <a:spLocks noGrp="1"/>
          </p:cNvSpPr>
          <p:nvPr>
            <p:ph type="body"/>
          </p:nvPr>
        </p:nvSpPr>
        <p:spPr>
          <a:xfrm>
            <a:off x="504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74" name="PlaceHolder 3"/>
          <p:cNvSpPr>
            <a:spLocks noGrp="1"/>
          </p:cNvSpPr>
          <p:nvPr>
            <p:ph type="body"/>
          </p:nvPr>
        </p:nvSpPr>
        <p:spPr>
          <a:xfrm>
            <a:off x="5049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75" name="PlaceHolder 4"/>
          <p:cNvSpPr>
            <a:spLocks noGrp="1"/>
          </p:cNvSpPr>
          <p:nvPr>
            <p:ph type="body"/>
          </p:nvPr>
        </p:nvSpPr>
        <p:spPr>
          <a:xfrm>
            <a:off x="504000" y="580536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76" name="PlaceHolder 5"/>
          <p:cNvSpPr>
            <a:spLocks noGrp="1"/>
          </p:cNvSpPr>
          <p:nvPr>
            <p:ph type="body"/>
          </p:nvPr>
        </p:nvSpPr>
        <p:spPr>
          <a:xfrm>
            <a:off x="5049000" y="580536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78" name="PlaceHolder 2"/>
          <p:cNvSpPr>
            <a:spLocks noGrp="1"/>
          </p:cNvSpPr>
          <p:nvPr>
            <p:ph type="body"/>
          </p:nvPr>
        </p:nvSpPr>
        <p:spPr>
          <a:xfrm>
            <a:off x="504000" y="475200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79" name="PlaceHolder 3"/>
          <p:cNvSpPr>
            <a:spLocks noGrp="1"/>
          </p:cNvSpPr>
          <p:nvPr>
            <p:ph type="body"/>
          </p:nvPr>
        </p:nvSpPr>
        <p:spPr>
          <a:xfrm>
            <a:off x="3503160" y="475200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80" name="PlaceHolder 4"/>
          <p:cNvSpPr>
            <a:spLocks noGrp="1"/>
          </p:cNvSpPr>
          <p:nvPr>
            <p:ph type="body"/>
          </p:nvPr>
        </p:nvSpPr>
        <p:spPr>
          <a:xfrm>
            <a:off x="6501960" y="475200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81" name="PlaceHolder 5"/>
          <p:cNvSpPr>
            <a:spLocks noGrp="1"/>
          </p:cNvSpPr>
          <p:nvPr>
            <p:ph type="body"/>
          </p:nvPr>
        </p:nvSpPr>
        <p:spPr>
          <a:xfrm>
            <a:off x="504000" y="580536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82" name="PlaceHolder 6"/>
          <p:cNvSpPr>
            <a:spLocks noGrp="1"/>
          </p:cNvSpPr>
          <p:nvPr>
            <p:ph type="body"/>
          </p:nvPr>
        </p:nvSpPr>
        <p:spPr>
          <a:xfrm>
            <a:off x="3503160" y="580536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83" name="PlaceHolder 7"/>
          <p:cNvSpPr>
            <a:spLocks noGrp="1"/>
          </p:cNvSpPr>
          <p:nvPr>
            <p:ph type="body"/>
          </p:nvPr>
        </p:nvSpPr>
        <p:spPr>
          <a:xfrm>
            <a:off x="6501960" y="580536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91" name="PlaceHolder 2"/>
          <p:cNvSpPr>
            <a:spLocks noGrp="1"/>
          </p:cNvSpPr>
          <p:nvPr>
            <p:ph type="subTitle"/>
          </p:nvPr>
        </p:nvSpPr>
        <p:spPr>
          <a:xfrm>
            <a:off x="504000" y="4752000"/>
            <a:ext cx="8870040" cy="201600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93" name="PlaceHolder 2"/>
          <p:cNvSpPr>
            <a:spLocks noGrp="1"/>
          </p:cNvSpPr>
          <p:nvPr>
            <p:ph type="body"/>
          </p:nvPr>
        </p:nvSpPr>
        <p:spPr>
          <a:xfrm>
            <a:off x="504000" y="4752000"/>
            <a:ext cx="887004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95" name="PlaceHolder 2"/>
          <p:cNvSpPr>
            <a:spLocks noGrp="1"/>
          </p:cNvSpPr>
          <p:nvPr>
            <p:ph type="body"/>
          </p:nvPr>
        </p:nvSpPr>
        <p:spPr>
          <a:xfrm>
            <a:off x="504000" y="4752000"/>
            <a:ext cx="432828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96" name="PlaceHolder 3"/>
          <p:cNvSpPr>
            <a:spLocks noGrp="1"/>
          </p:cNvSpPr>
          <p:nvPr>
            <p:ph type="body"/>
          </p:nvPr>
        </p:nvSpPr>
        <p:spPr>
          <a:xfrm>
            <a:off x="5049000" y="4752000"/>
            <a:ext cx="432828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9" name="PlaceHolder 2"/>
          <p:cNvSpPr>
            <a:spLocks noGrp="1"/>
          </p:cNvSpPr>
          <p:nvPr>
            <p:ph type="body"/>
          </p:nvPr>
        </p:nvSpPr>
        <p:spPr>
          <a:xfrm>
            <a:off x="504000" y="4752000"/>
            <a:ext cx="887004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504000" y="3168000"/>
            <a:ext cx="9071640" cy="585180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00" name="PlaceHolder 2"/>
          <p:cNvSpPr>
            <a:spLocks noGrp="1"/>
          </p:cNvSpPr>
          <p:nvPr>
            <p:ph type="body"/>
          </p:nvPr>
        </p:nvSpPr>
        <p:spPr>
          <a:xfrm>
            <a:off x="504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01" name="PlaceHolder 3"/>
          <p:cNvSpPr>
            <a:spLocks noGrp="1"/>
          </p:cNvSpPr>
          <p:nvPr>
            <p:ph type="body"/>
          </p:nvPr>
        </p:nvSpPr>
        <p:spPr>
          <a:xfrm>
            <a:off x="5049000" y="4752000"/>
            <a:ext cx="432828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02" name="PlaceHolder 4"/>
          <p:cNvSpPr>
            <a:spLocks noGrp="1"/>
          </p:cNvSpPr>
          <p:nvPr>
            <p:ph type="body"/>
          </p:nvPr>
        </p:nvSpPr>
        <p:spPr>
          <a:xfrm>
            <a:off x="504000" y="580536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04" name="PlaceHolder 2"/>
          <p:cNvSpPr>
            <a:spLocks noGrp="1"/>
          </p:cNvSpPr>
          <p:nvPr>
            <p:ph type="body"/>
          </p:nvPr>
        </p:nvSpPr>
        <p:spPr>
          <a:xfrm>
            <a:off x="504000" y="4752000"/>
            <a:ext cx="432828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05" name="PlaceHolder 3"/>
          <p:cNvSpPr>
            <a:spLocks noGrp="1"/>
          </p:cNvSpPr>
          <p:nvPr>
            <p:ph type="body"/>
          </p:nvPr>
        </p:nvSpPr>
        <p:spPr>
          <a:xfrm>
            <a:off x="5049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06" name="PlaceHolder 4"/>
          <p:cNvSpPr>
            <a:spLocks noGrp="1"/>
          </p:cNvSpPr>
          <p:nvPr>
            <p:ph type="body"/>
          </p:nvPr>
        </p:nvSpPr>
        <p:spPr>
          <a:xfrm>
            <a:off x="5049000" y="580536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08" name="PlaceHolder 2"/>
          <p:cNvSpPr>
            <a:spLocks noGrp="1"/>
          </p:cNvSpPr>
          <p:nvPr>
            <p:ph type="body"/>
          </p:nvPr>
        </p:nvSpPr>
        <p:spPr>
          <a:xfrm>
            <a:off x="504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09" name="PlaceHolder 3"/>
          <p:cNvSpPr>
            <a:spLocks noGrp="1"/>
          </p:cNvSpPr>
          <p:nvPr>
            <p:ph type="body"/>
          </p:nvPr>
        </p:nvSpPr>
        <p:spPr>
          <a:xfrm>
            <a:off x="5049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10" name="PlaceHolder 4"/>
          <p:cNvSpPr>
            <a:spLocks noGrp="1"/>
          </p:cNvSpPr>
          <p:nvPr>
            <p:ph type="body"/>
          </p:nvPr>
        </p:nvSpPr>
        <p:spPr>
          <a:xfrm>
            <a:off x="504000" y="5805360"/>
            <a:ext cx="887004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12" name="PlaceHolder 2"/>
          <p:cNvSpPr>
            <a:spLocks noGrp="1"/>
          </p:cNvSpPr>
          <p:nvPr>
            <p:ph type="body"/>
          </p:nvPr>
        </p:nvSpPr>
        <p:spPr>
          <a:xfrm>
            <a:off x="504000" y="4752000"/>
            <a:ext cx="887004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13" name="PlaceHolder 3"/>
          <p:cNvSpPr>
            <a:spLocks noGrp="1"/>
          </p:cNvSpPr>
          <p:nvPr>
            <p:ph type="body"/>
          </p:nvPr>
        </p:nvSpPr>
        <p:spPr>
          <a:xfrm>
            <a:off x="504000" y="5805360"/>
            <a:ext cx="887004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15" name="PlaceHolder 2"/>
          <p:cNvSpPr>
            <a:spLocks noGrp="1"/>
          </p:cNvSpPr>
          <p:nvPr>
            <p:ph type="body"/>
          </p:nvPr>
        </p:nvSpPr>
        <p:spPr>
          <a:xfrm>
            <a:off x="504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16" name="PlaceHolder 3"/>
          <p:cNvSpPr>
            <a:spLocks noGrp="1"/>
          </p:cNvSpPr>
          <p:nvPr>
            <p:ph type="body"/>
          </p:nvPr>
        </p:nvSpPr>
        <p:spPr>
          <a:xfrm>
            <a:off x="5049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17" name="PlaceHolder 4"/>
          <p:cNvSpPr>
            <a:spLocks noGrp="1"/>
          </p:cNvSpPr>
          <p:nvPr>
            <p:ph type="body"/>
          </p:nvPr>
        </p:nvSpPr>
        <p:spPr>
          <a:xfrm>
            <a:off x="504000" y="580536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18" name="PlaceHolder 5"/>
          <p:cNvSpPr>
            <a:spLocks noGrp="1"/>
          </p:cNvSpPr>
          <p:nvPr>
            <p:ph type="body"/>
          </p:nvPr>
        </p:nvSpPr>
        <p:spPr>
          <a:xfrm>
            <a:off x="5049000" y="580536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20" name="PlaceHolder 2"/>
          <p:cNvSpPr>
            <a:spLocks noGrp="1"/>
          </p:cNvSpPr>
          <p:nvPr>
            <p:ph type="body"/>
          </p:nvPr>
        </p:nvSpPr>
        <p:spPr>
          <a:xfrm>
            <a:off x="504000" y="475200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121" name="PlaceHolder 3"/>
          <p:cNvSpPr>
            <a:spLocks noGrp="1"/>
          </p:cNvSpPr>
          <p:nvPr>
            <p:ph type="body"/>
          </p:nvPr>
        </p:nvSpPr>
        <p:spPr>
          <a:xfrm>
            <a:off x="3503160" y="475200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122" name="PlaceHolder 4"/>
          <p:cNvSpPr>
            <a:spLocks noGrp="1"/>
          </p:cNvSpPr>
          <p:nvPr>
            <p:ph type="body"/>
          </p:nvPr>
        </p:nvSpPr>
        <p:spPr>
          <a:xfrm>
            <a:off x="6501960" y="475200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123" name="PlaceHolder 5"/>
          <p:cNvSpPr>
            <a:spLocks noGrp="1"/>
          </p:cNvSpPr>
          <p:nvPr>
            <p:ph type="body"/>
          </p:nvPr>
        </p:nvSpPr>
        <p:spPr>
          <a:xfrm>
            <a:off x="504000" y="580536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124" name="PlaceHolder 6"/>
          <p:cNvSpPr>
            <a:spLocks noGrp="1"/>
          </p:cNvSpPr>
          <p:nvPr>
            <p:ph type="body"/>
          </p:nvPr>
        </p:nvSpPr>
        <p:spPr>
          <a:xfrm>
            <a:off x="3503160" y="580536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125" name="PlaceHolder 7"/>
          <p:cNvSpPr>
            <a:spLocks noGrp="1"/>
          </p:cNvSpPr>
          <p:nvPr>
            <p:ph type="body"/>
          </p:nvPr>
        </p:nvSpPr>
        <p:spPr>
          <a:xfrm>
            <a:off x="6501960" y="580536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33" name="PlaceHolder 2"/>
          <p:cNvSpPr>
            <a:spLocks noGrp="1"/>
          </p:cNvSpPr>
          <p:nvPr>
            <p:ph type="subTitle"/>
          </p:nvPr>
        </p:nvSpPr>
        <p:spPr>
          <a:xfrm>
            <a:off x="504000" y="4752000"/>
            <a:ext cx="8870040" cy="201600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35" name="PlaceHolder 2"/>
          <p:cNvSpPr>
            <a:spLocks noGrp="1"/>
          </p:cNvSpPr>
          <p:nvPr>
            <p:ph type="body"/>
          </p:nvPr>
        </p:nvSpPr>
        <p:spPr>
          <a:xfrm>
            <a:off x="504000" y="4752000"/>
            <a:ext cx="887004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1" name="PlaceHolder 2"/>
          <p:cNvSpPr>
            <a:spLocks noGrp="1"/>
          </p:cNvSpPr>
          <p:nvPr>
            <p:ph type="body"/>
          </p:nvPr>
        </p:nvSpPr>
        <p:spPr>
          <a:xfrm>
            <a:off x="504000" y="4752000"/>
            <a:ext cx="432828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2" name="PlaceHolder 3"/>
          <p:cNvSpPr>
            <a:spLocks noGrp="1"/>
          </p:cNvSpPr>
          <p:nvPr>
            <p:ph type="body"/>
          </p:nvPr>
        </p:nvSpPr>
        <p:spPr>
          <a:xfrm>
            <a:off x="5049000" y="4752000"/>
            <a:ext cx="432828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37" name="PlaceHolder 2"/>
          <p:cNvSpPr>
            <a:spLocks noGrp="1"/>
          </p:cNvSpPr>
          <p:nvPr>
            <p:ph type="body"/>
          </p:nvPr>
        </p:nvSpPr>
        <p:spPr>
          <a:xfrm>
            <a:off x="504000" y="4752000"/>
            <a:ext cx="432828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38" name="PlaceHolder 3"/>
          <p:cNvSpPr>
            <a:spLocks noGrp="1"/>
          </p:cNvSpPr>
          <p:nvPr>
            <p:ph type="body"/>
          </p:nvPr>
        </p:nvSpPr>
        <p:spPr>
          <a:xfrm>
            <a:off x="5049000" y="4752000"/>
            <a:ext cx="432828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504000" y="3168000"/>
            <a:ext cx="9071640" cy="585180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42" name="PlaceHolder 2"/>
          <p:cNvSpPr>
            <a:spLocks noGrp="1"/>
          </p:cNvSpPr>
          <p:nvPr>
            <p:ph type="body"/>
          </p:nvPr>
        </p:nvSpPr>
        <p:spPr>
          <a:xfrm>
            <a:off x="504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43" name="PlaceHolder 3"/>
          <p:cNvSpPr>
            <a:spLocks noGrp="1"/>
          </p:cNvSpPr>
          <p:nvPr>
            <p:ph type="body"/>
          </p:nvPr>
        </p:nvSpPr>
        <p:spPr>
          <a:xfrm>
            <a:off x="5049000" y="4752000"/>
            <a:ext cx="432828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44" name="PlaceHolder 4"/>
          <p:cNvSpPr>
            <a:spLocks noGrp="1"/>
          </p:cNvSpPr>
          <p:nvPr>
            <p:ph type="body"/>
          </p:nvPr>
        </p:nvSpPr>
        <p:spPr>
          <a:xfrm>
            <a:off x="504000" y="580536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46" name="PlaceHolder 2"/>
          <p:cNvSpPr>
            <a:spLocks noGrp="1"/>
          </p:cNvSpPr>
          <p:nvPr>
            <p:ph type="body"/>
          </p:nvPr>
        </p:nvSpPr>
        <p:spPr>
          <a:xfrm>
            <a:off x="504000" y="4752000"/>
            <a:ext cx="432828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47" name="PlaceHolder 3"/>
          <p:cNvSpPr>
            <a:spLocks noGrp="1"/>
          </p:cNvSpPr>
          <p:nvPr>
            <p:ph type="body"/>
          </p:nvPr>
        </p:nvSpPr>
        <p:spPr>
          <a:xfrm>
            <a:off x="5049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48" name="PlaceHolder 4"/>
          <p:cNvSpPr>
            <a:spLocks noGrp="1"/>
          </p:cNvSpPr>
          <p:nvPr>
            <p:ph type="body"/>
          </p:nvPr>
        </p:nvSpPr>
        <p:spPr>
          <a:xfrm>
            <a:off x="5049000" y="580536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50" name="PlaceHolder 2"/>
          <p:cNvSpPr>
            <a:spLocks noGrp="1"/>
          </p:cNvSpPr>
          <p:nvPr>
            <p:ph type="body"/>
          </p:nvPr>
        </p:nvSpPr>
        <p:spPr>
          <a:xfrm>
            <a:off x="504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51" name="PlaceHolder 3"/>
          <p:cNvSpPr>
            <a:spLocks noGrp="1"/>
          </p:cNvSpPr>
          <p:nvPr>
            <p:ph type="body"/>
          </p:nvPr>
        </p:nvSpPr>
        <p:spPr>
          <a:xfrm>
            <a:off x="5049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52" name="PlaceHolder 4"/>
          <p:cNvSpPr>
            <a:spLocks noGrp="1"/>
          </p:cNvSpPr>
          <p:nvPr>
            <p:ph type="body"/>
          </p:nvPr>
        </p:nvSpPr>
        <p:spPr>
          <a:xfrm>
            <a:off x="504000" y="5805360"/>
            <a:ext cx="887004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54" name="PlaceHolder 2"/>
          <p:cNvSpPr>
            <a:spLocks noGrp="1"/>
          </p:cNvSpPr>
          <p:nvPr>
            <p:ph type="body"/>
          </p:nvPr>
        </p:nvSpPr>
        <p:spPr>
          <a:xfrm>
            <a:off x="504000" y="4752000"/>
            <a:ext cx="887004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55" name="PlaceHolder 3"/>
          <p:cNvSpPr>
            <a:spLocks noGrp="1"/>
          </p:cNvSpPr>
          <p:nvPr>
            <p:ph type="body"/>
          </p:nvPr>
        </p:nvSpPr>
        <p:spPr>
          <a:xfrm>
            <a:off x="504000" y="5805360"/>
            <a:ext cx="887004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57" name="PlaceHolder 2"/>
          <p:cNvSpPr>
            <a:spLocks noGrp="1"/>
          </p:cNvSpPr>
          <p:nvPr>
            <p:ph type="body"/>
          </p:nvPr>
        </p:nvSpPr>
        <p:spPr>
          <a:xfrm>
            <a:off x="504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58" name="PlaceHolder 3"/>
          <p:cNvSpPr>
            <a:spLocks noGrp="1"/>
          </p:cNvSpPr>
          <p:nvPr>
            <p:ph type="body"/>
          </p:nvPr>
        </p:nvSpPr>
        <p:spPr>
          <a:xfrm>
            <a:off x="5049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59" name="PlaceHolder 4"/>
          <p:cNvSpPr>
            <a:spLocks noGrp="1"/>
          </p:cNvSpPr>
          <p:nvPr>
            <p:ph type="body"/>
          </p:nvPr>
        </p:nvSpPr>
        <p:spPr>
          <a:xfrm>
            <a:off x="504000" y="580536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60" name="PlaceHolder 5"/>
          <p:cNvSpPr>
            <a:spLocks noGrp="1"/>
          </p:cNvSpPr>
          <p:nvPr>
            <p:ph type="body"/>
          </p:nvPr>
        </p:nvSpPr>
        <p:spPr>
          <a:xfrm>
            <a:off x="5049000" y="580536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62" name="PlaceHolder 2"/>
          <p:cNvSpPr>
            <a:spLocks noGrp="1"/>
          </p:cNvSpPr>
          <p:nvPr>
            <p:ph type="body"/>
          </p:nvPr>
        </p:nvSpPr>
        <p:spPr>
          <a:xfrm>
            <a:off x="504000" y="475200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163" name="PlaceHolder 3"/>
          <p:cNvSpPr>
            <a:spLocks noGrp="1"/>
          </p:cNvSpPr>
          <p:nvPr>
            <p:ph type="body"/>
          </p:nvPr>
        </p:nvSpPr>
        <p:spPr>
          <a:xfrm>
            <a:off x="3503160" y="475200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164" name="PlaceHolder 4"/>
          <p:cNvSpPr>
            <a:spLocks noGrp="1"/>
          </p:cNvSpPr>
          <p:nvPr>
            <p:ph type="body"/>
          </p:nvPr>
        </p:nvSpPr>
        <p:spPr>
          <a:xfrm>
            <a:off x="6501960" y="475200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165" name="PlaceHolder 5"/>
          <p:cNvSpPr>
            <a:spLocks noGrp="1"/>
          </p:cNvSpPr>
          <p:nvPr>
            <p:ph type="body"/>
          </p:nvPr>
        </p:nvSpPr>
        <p:spPr>
          <a:xfrm>
            <a:off x="504000" y="580536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166" name="PlaceHolder 6"/>
          <p:cNvSpPr>
            <a:spLocks noGrp="1"/>
          </p:cNvSpPr>
          <p:nvPr>
            <p:ph type="body"/>
          </p:nvPr>
        </p:nvSpPr>
        <p:spPr>
          <a:xfrm>
            <a:off x="3503160" y="580536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
        <p:nvSpPr>
          <p:cNvPr id="167" name="PlaceHolder 7"/>
          <p:cNvSpPr>
            <a:spLocks noGrp="1"/>
          </p:cNvSpPr>
          <p:nvPr>
            <p:ph type="body"/>
          </p:nvPr>
        </p:nvSpPr>
        <p:spPr>
          <a:xfrm>
            <a:off x="6501960" y="5805360"/>
            <a:ext cx="2855880" cy="961560"/>
          </a:xfrm>
          <a:prstGeom prst="rect">
            <a:avLst/>
          </a:prstGeom>
        </p:spPr>
        <p:txBody>
          <a:bodyPr lIns="0" tIns="0" rIns="0" bIns="0">
            <a:normAutofit fontScale="57000"/>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04000" y="3168000"/>
            <a:ext cx="9071640" cy="585180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16" name="PlaceHolder 2"/>
          <p:cNvSpPr>
            <a:spLocks noGrp="1"/>
          </p:cNvSpPr>
          <p:nvPr>
            <p:ph type="body"/>
          </p:nvPr>
        </p:nvSpPr>
        <p:spPr>
          <a:xfrm>
            <a:off x="504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7" name="PlaceHolder 3"/>
          <p:cNvSpPr>
            <a:spLocks noGrp="1"/>
          </p:cNvSpPr>
          <p:nvPr>
            <p:ph type="body"/>
          </p:nvPr>
        </p:nvSpPr>
        <p:spPr>
          <a:xfrm>
            <a:off x="5049000" y="4752000"/>
            <a:ext cx="432828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18" name="PlaceHolder 4"/>
          <p:cNvSpPr>
            <a:spLocks noGrp="1"/>
          </p:cNvSpPr>
          <p:nvPr>
            <p:ph type="body"/>
          </p:nvPr>
        </p:nvSpPr>
        <p:spPr>
          <a:xfrm>
            <a:off x="504000" y="580536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20" name="PlaceHolder 2"/>
          <p:cNvSpPr>
            <a:spLocks noGrp="1"/>
          </p:cNvSpPr>
          <p:nvPr>
            <p:ph type="body"/>
          </p:nvPr>
        </p:nvSpPr>
        <p:spPr>
          <a:xfrm>
            <a:off x="504000" y="4752000"/>
            <a:ext cx="4328280" cy="201600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21" name="PlaceHolder 3"/>
          <p:cNvSpPr>
            <a:spLocks noGrp="1"/>
          </p:cNvSpPr>
          <p:nvPr>
            <p:ph type="body"/>
          </p:nvPr>
        </p:nvSpPr>
        <p:spPr>
          <a:xfrm>
            <a:off x="5049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22" name="PlaceHolder 4"/>
          <p:cNvSpPr>
            <a:spLocks noGrp="1"/>
          </p:cNvSpPr>
          <p:nvPr>
            <p:ph type="body"/>
          </p:nvPr>
        </p:nvSpPr>
        <p:spPr>
          <a:xfrm>
            <a:off x="5049000" y="580536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endParaRPr lang="fr-FR" sz="4400" b="0" strike="noStrike" spc="-1">
              <a:solidFill>
                <a:srgbClr val="000000"/>
              </a:solidFill>
              <a:latin typeface="Times New Roman"/>
            </a:endParaRPr>
          </a:p>
        </p:txBody>
      </p:sp>
      <p:sp>
        <p:nvSpPr>
          <p:cNvPr id="24" name="PlaceHolder 2"/>
          <p:cNvSpPr>
            <a:spLocks noGrp="1"/>
          </p:cNvSpPr>
          <p:nvPr>
            <p:ph type="body"/>
          </p:nvPr>
        </p:nvSpPr>
        <p:spPr>
          <a:xfrm>
            <a:off x="504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25" name="PlaceHolder 3"/>
          <p:cNvSpPr>
            <a:spLocks noGrp="1"/>
          </p:cNvSpPr>
          <p:nvPr>
            <p:ph type="body"/>
          </p:nvPr>
        </p:nvSpPr>
        <p:spPr>
          <a:xfrm>
            <a:off x="5049000" y="4752000"/>
            <a:ext cx="432828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
        <p:nvSpPr>
          <p:cNvPr id="26" name="PlaceHolder 4"/>
          <p:cNvSpPr>
            <a:spLocks noGrp="1"/>
          </p:cNvSpPr>
          <p:nvPr>
            <p:ph type="body"/>
          </p:nvPr>
        </p:nvSpPr>
        <p:spPr>
          <a:xfrm>
            <a:off x="504000" y="5805360"/>
            <a:ext cx="8870040" cy="961560"/>
          </a:xfrm>
          <a:prstGeom prst="rect">
            <a:avLst/>
          </a:prstGeom>
        </p:spPr>
        <p:txBody>
          <a:bodyPr lIns="0" tIns="0" rIns="0" bIns="0">
            <a:normAutofit/>
          </a:bodyPr>
          <a:lstStyle/>
          <a:p>
            <a:pPr algn="ctr">
              <a:spcAft>
                <a:spcPts val="1414"/>
              </a:spcAft>
            </a:pPr>
            <a:endParaRPr lang="fr-FR" sz="3200" b="0" strike="noStrike" spc="-1">
              <a:solidFill>
                <a:srgbClr val="000000"/>
              </a:solidFill>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Image 5"/>
          <p:cNvPicPr/>
          <p:nvPr/>
        </p:nvPicPr>
        <p:blipFill>
          <a:blip r:embed="rId14"/>
          <a:stretch/>
        </p:blipFill>
        <p:spPr>
          <a:xfrm>
            <a:off x="0" y="0"/>
            <a:ext cx="10080000" cy="7560000"/>
          </a:xfrm>
          <a:prstGeom prst="rect">
            <a:avLst/>
          </a:prstGeom>
          <a:ln>
            <a:noFill/>
          </a:ln>
        </p:spPr>
      </p:pic>
      <p:sp>
        <p:nvSpPr>
          <p:cNvPr id="7" name="PlaceHolder 1"/>
          <p:cNvSpPr>
            <a:spLocks noGrp="1"/>
          </p:cNvSpPr>
          <p:nvPr>
            <p:ph type="title"/>
          </p:nvPr>
        </p:nvSpPr>
        <p:spPr>
          <a:xfrm>
            <a:off x="504000" y="3168000"/>
            <a:ext cx="9071640" cy="1262160"/>
          </a:xfrm>
          <a:prstGeom prst="rect">
            <a:avLst/>
          </a:prstGeom>
        </p:spPr>
        <p:txBody>
          <a:bodyPr lIns="0" tIns="0" rIns="0" bIns="0" anchor="ctr">
            <a:normAutofit/>
          </a:bodyPr>
          <a:lstStyle/>
          <a:p>
            <a:pPr algn="ctr"/>
            <a:r>
              <a:rPr lang="fr-FR" sz="4400" b="0" strike="noStrike" spc="-1">
                <a:solidFill>
                  <a:srgbClr val="000000"/>
                </a:solidFill>
                <a:latin typeface="Times New Roman"/>
              </a:rPr>
              <a:t>Cliquez pour éditer le format du texte-titre</a:t>
            </a:r>
          </a:p>
        </p:txBody>
      </p:sp>
      <p:sp>
        <p:nvSpPr>
          <p:cNvPr id="2" name="PlaceHolder 2"/>
          <p:cNvSpPr>
            <a:spLocks noGrp="1"/>
          </p:cNvSpPr>
          <p:nvPr>
            <p:ph type="body"/>
          </p:nvPr>
        </p:nvSpPr>
        <p:spPr>
          <a:xfrm>
            <a:off x="504000" y="4752000"/>
            <a:ext cx="8870040" cy="2016000"/>
          </a:xfrm>
          <a:prstGeom prst="rect">
            <a:avLst/>
          </a:prstGeom>
        </p:spPr>
        <p:txBody>
          <a:bodyPr lIns="0" tIns="0" rIns="0" bIns="0">
            <a:normAutofit fontScale="56000"/>
          </a:bodyPr>
          <a:lstStyle/>
          <a:p>
            <a:pPr marL="432000" indent="-324000" algn="ctr">
              <a:spcAft>
                <a:spcPts val="1414"/>
              </a:spcAft>
            </a:pPr>
            <a:r>
              <a:rPr lang="fr-FR" sz="3200" b="0" strike="noStrike" spc="-1">
                <a:solidFill>
                  <a:srgbClr val="000000"/>
                </a:solidFill>
                <a:latin typeface="Times New Roman"/>
              </a:rPr>
              <a:t>Cliquez pour éditer le format du plan de texte</a:t>
            </a:r>
          </a:p>
          <a:p>
            <a:pPr marL="864000" lvl="1" indent="-324000" algn="ctr">
              <a:spcAft>
                <a:spcPts val="1131"/>
              </a:spcAft>
            </a:pPr>
            <a:r>
              <a:rPr lang="fr-FR" sz="2800" b="0" strike="noStrike" spc="-1">
                <a:solidFill>
                  <a:srgbClr val="000000"/>
                </a:solidFill>
                <a:latin typeface="Times New Roman"/>
              </a:rPr>
              <a:t>Second niveau de plan</a:t>
            </a:r>
          </a:p>
          <a:p>
            <a:pPr marL="1296000" lvl="2" indent="-288000" algn="ctr">
              <a:spcAft>
                <a:spcPts val="848"/>
              </a:spcAft>
            </a:pPr>
            <a:r>
              <a:rPr lang="fr-FR" sz="2400" b="0" strike="noStrike" spc="-1">
                <a:solidFill>
                  <a:srgbClr val="000000"/>
                </a:solidFill>
                <a:latin typeface="Times New Roman"/>
              </a:rPr>
              <a:t>Troisième niveau de plan</a:t>
            </a:r>
          </a:p>
          <a:p>
            <a:pPr marL="1728000" lvl="3" indent="-216000" algn="ctr">
              <a:spcAft>
                <a:spcPts val="561"/>
              </a:spcAft>
            </a:pPr>
            <a:r>
              <a:rPr lang="fr-FR" sz="2000" b="0" strike="noStrike" spc="-1">
                <a:solidFill>
                  <a:srgbClr val="000000"/>
                </a:solidFill>
                <a:latin typeface="Times New Roman"/>
              </a:rPr>
              <a:t>Quatrième niveau de plan</a:t>
            </a:r>
          </a:p>
          <a:p>
            <a:pPr marL="2160000" lvl="4" indent="-216000" algn="ctr">
              <a:spcAft>
                <a:spcPts val="281"/>
              </a:spcAft>
            </a:pPr>
            <a:r>
              <a:rPr lang="fr-FR" sz="2000" b="0" strike="noStrike" spc="-1">
                <a:solidFill>
                  <a:srgbClr val="000000"/>
                </a:solidFill>
                <a:latin typeface="Times New Roman"/>
              </a:rPr>
              <a:t>Cinquième niveau de plan</a:t>
            </a:r>
          </a:p>
          <a:p>
            <a:pPr marL="2592000" lvl="5" indent="-216000" algn="ctr">
              <a:spcAft>
                <a:spcPts val="281"/>
              </a:spcAft>
            </a:pPr>
            <a:r>
              <a:rPr lang="fr-FR" sz="2000" b="0" strike="noStrike" spc="-1">
                <a:solidFill>
                  <a:srgbClr val="000000"/>
                </a:solidFill>
                <a:latin typeface="Times New Roman"/>
              </a:rPr>
              <a:t>Sixième niveau de plan</a:t>
            </a:r>
          </a:p>
          <a:p>
            <a:pPr marL="3024000" lvl="6" indent="-216000" algn="ctr">
              <a:spcAft>
                <a:spcPts val="281"/>
              </a:spcAft>
            </a:pPr>
            <a:r>
              <a:rPr lang="fr-FR" sz="2000" b="0" strike="noStrike" spc="-1">
                <a:solidFill>
                  <a:srgbClr val="000000"/>
                </a:solidFill>
                <a:latin typeface="Times New Roman"/>
              </a:rPr>
              <a:t>Septième niveau de plan</a:t>
            </a:r>
          </a:p>
        </p:txBody>
      </p:sp>
      <p:sp>
        <p:nvSpPr>
          <p:cNvPr id="3" name="PlaceHolder 3"/>
          <p:cNvSpPr>
            <a:spLocks noGrp="1"/>
          </p:cNvSpPr>
          <p:nvPr>
            <p:ph type="dt"/>
          </p:nvPr>
        </p:nvSpPr>
        <p:spPr>
          <a:xfrm>
            <a:off x="503640" y="6887160"/>
            <a:ext cx="2348280" cy="521280"/>
          </a:xfrm>
          <a:prstGeom prst="rect">
            <a:avLst/>
          </a:prstGeom>
        </p:spPr>
        <p:txBody>
          <a:bodyPr lIns="0" tIns="0" rIns="0" bIns="0">
            <a:noAutofit/>
          </a:bodyPr>
          <a:lstStyle/>
          <a:p>
            <a:r>
              <a:rPr lang="fr-FR" sz="1400" b="0" strike="noStrike" spc="-1">
                <a:latin typeface="Times New Roman"/>
              </a:rPr>
              <a:t>&lt;date/heure&gt;</a:t>
            </a:r>
          </a:p>
        </p:txBody>
      </p:sp>
      <p:sp>
        <p:nvSpPr>
          <p:cNvPr id="4" name="PlaceHolder 4"/>
          <p:cNvSpPr>
            <a:spLocks noGrp="1"/>
          </p:cNvSpPr>
          <p:nvPr>
            <p:ph type="ftr"/>
          </p:nvPr>
        </p:nvSpPr>
        <p:spPr>
          <a:xfrm>
            <a:off x="3447000" y="6887160"/>
            <a:ext cx="3195000" cy="521280"/>
          </a:xfrm>
          <a:prstGeom prst="rect">
            <a:avLst/>
          </a:prstGeom>
        </p:spPr>
        <p:txBody>
          <a:bodyPr lIns="0" tIns="0" rIns="0" bIns="0">
            <a:noAutofit/>
          </a:bodyPr>
          <a:lstStyle/>
          <a:p>
            <a:pPr algn="ctr"/>
            <a:r>
              <a:rPr lang="fr-FR" sz="1400" b="0" strike="noStrike" spc="-1">
                <a:latin typeface="Times New Roman"/>
              </a:rPr>
              <a:t>&lt;pied de page&gt;</a:t>
            </a:r>
          </a:p>
        </p:txBody>
      </p:sp>
      <p:sp>
        <p:nvSpPr>
          <p:cNvPr id="5" name="PlaceHolder 5"/>
          <p:cNvSpPr>
            <a:spLocks noGrp="1"/>
          </p:cNvSpPr>
          <p:nvPr>
            <p:ph type="sldNum"/>
          </p:nvPr>
        </p:nvSpPr>
        <p:spPr>
          <a:xfrm>
            <a:off x="7226640" y="6887160"/>
            <a:ext cx="2348280" cy="521280"/>
          </a:xfrm>
          <a:prstGeom prst="rect">
            <a:avLst/>
          </a:prstGeom>
        </p:spPr>
        <p:txBody>
          <a:bodyPr lIns="0" tIns="0" rIns="0" bIns="0">
            <a:noAutofit/>
          </a:bodyPr>
          <a:lstStyle/>
          <a:p>
            <a:pPr algn="r"/>
            <a:fld id="{10AAC28C-04CB-4434-8D12-3ACB651D7814}"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2" name="Image 41"/>
          <p:cNvPicPr/>
          <p:nvPr/>
        </p:nvPicPr>
        <p:blipFill>
          <a:blip r:embed="rId14"/>
          <a:stretch/>
        </p:blipFill>
        <p:spPr>
          <a:xfrm>
            <a:off x="0" y="-1440"/>
            <a:ext cx="10080000" cy="7561440"/>
          </a:xfrm>
          <a:prstGeom prst="rect">
            <a:avLst/>
          </a:prstGeom>
          <a:ln>
            <a:noFill/>
          </a:ln>
        </p:spPr>
      </p:pic>
      <p:sp>
        <p:nvSpPr>
          <p:cNvPr id="43" name="PlaceHolder 1"/>
          <p:cNvSpPr>
            <a:spLocks noGrp="1"/>
          </p:cNvSpPr>
          <p:nvPr>
            <p:ph type="title"/>
          </p:nvPr>
        </p:nvSpPr>
        <p:spPr>
          <a:xfrm>
            <a:off x="504000" y="301320"/>
            <a:ext cx="7704000" cy="1138680"/>
          </a:xfrm>
          <a:prstGeom prst="rect">
            <a:avLst/>
          </a:prstGeom>
        </p:spPr>
        <p:txBody>
          <a:bodyPr lIns="0" tIns="0" rIns="0" bIns="0" anchor="ctr">
            <a:noAutofit/>
          </a:bodyPr>
          <a:lstStyle/>
          <a:p>
            <a:r>
              <a:rPr lang="fr-FR" sz="4400" b="0" strike="noStrike" spc="-1">
                <a:solidFill>
                  <a:srgbClr val="000000"/>
                </a:solidFill>
                <a:latin typeface="Times New Roman"/>
              </a:rPr>
              <a:t>Cliquez pour éditer le format du texte-titre</a:t>
            </a:r>
          </a:p>
        </p:txBody>
      </p:sp>
      <p:sp>
        <p:nvSpPr>
          <p:cNvPr id="44" name="PlaceHolder 2"/>
          <p:cNvSpPr>
            <a:spLocks noGrp="1"/>
          </p:cNvSpPr>
          <p:nvPr>
            <p:ph type="body"/>
          </p:nvPr>
        </p:nvSpPr>
        <p:spPr>
          <a:xfrm>
            <a:off x="504000" y="1769040"/>
            <a:ext cx="8870040" cy="4384440"/>
          </a:xfrm>
          <a:prstGeom prst="rect">
            <a:avLst/>
          </a:prstGeom>
        </p:spPr>
        <p:txBody>
          <a:bodyPr lIns="0" tIns="0" rIns="0" bIns="0">
            <a:normAutofit/>
          </a:bodyPr>
          <a:lstStyle/>
          <a:p>
            <a:pPr marL="432000" indent="-324000">
              <a:spcAft>
                <a:spcPts val="1417"/>
              </a:spcAft>
              <a:buClr>
                <a:srgbClr val="000000"/>
              </a:buClr>
              <a:buSzPct val="45000"/>
              <a:buFont typeface="Wingdings" charset="2"/>
              <a:buChar char=""/>
            </a:pPr>
            <a:r>
              <a:rPr lang="fr-FR" sz="3200" b="0" strike="noStrike" spc="-1">
                <a:solidFill>
                  <a:srgbClr val="000000"/>
                </a:solidFill>
                <a:latin typeface="Times New Roman"/>
              </a:rPr>
              <a:t>Cliquez pour éditer le format du plan de texte</a:t>
            </a:r>
          </a:p>
          <a:p>
            <a:pPr marL="864000" lvl="1" indent="-324000">
              <a:spcAft>
                <a:spcPts val="1134"/>
              </a:spcAft>
              <a:buClr>
                <a:srgbClr val="000000"/>
              </a:buClr>
              <a:buSzPct val="75000"/>
              <a:buFont typeface="Symbol" charset="2"/>
              <a:buChar char=""/>
            </a:pPr>
            <a:r>
              <a:rPr lang="fr-FR" sz="2800" b="0" strike="noStrike" spc="-1">
                <a:solidFill>
                  <a:srgbClr val="000000"/>
                </a:solidFill>
                <a:latin typeface="Times New Roman"/>
              </a:rPr>
              <a:t>Second niveau de plan</a:t>
            </a:r>
          </a:p>
          <a:p>
            <a:pPr marL="1296000" lvl="2" indent="-288000">
              <a:spcAft>
                <a:spcPts val="850"/>
              </a:spcAft>
              <a:buClr>
                <a:srgbClr val="000000"/>
              </a:buClr>
              <a:buSzPct val="45000"/>
              <a:buFont typeface="Wingdings" charset="2"/>
              <a:buChar char=""/>
            </a:pPr>
            <a:r>
              <a:rPr lang="fr-FR" sz="2400" b="0" strike="noStrike" spc="-1">
                <a:solidFill>
                  <a:srgbClr val="000000"/>
                </a:solidFill>
                <a:latin typeface="Times New Roman"/>
              </a:rPr>
              <a:t>Troisième niveau de plan</a:t>
            </a:r>
          </a:p>
          <a:p>
            <a:pPr marL="1728000" lvl="3" indent="-216000">
              <a:spcAft>
                <a:spcPts val="567"/>
              </a:spcAft>
              <a:buClr>
                <a:srgbClr val="000000"/>
              </a:buClr>
              <a:buSzPct val="75000"/>
              <a:buFont typeface="Symbol" charset="2"/>
              <a:buChar char=""/>
            </a:pPr>
            <a:r>
              <a:rPr lang="fr-FR" sz="2000" b="0" strike="noStrike" spc="-1">
                <a:solidFill>
                  <a:srgbClr val="000000"/>
                </a:solidFill>
                <a:latin typeface="Times New Roman"/>
              </a:rPr>
              <a:t>Quatrième niveau de plan</a:t>
            </a:r>
          </a:p>
          <a:p>
            <a:pPr marL="2160000" lvl="4" indent="-216000">
              <a:spcAft>
                <a:spcPts val="283"/>
              </a:spcAft>
              <a:buClr>
                <a:srgbClr val="000000"/>
              </a:buClr>
              <a:buSzPct val="45000"/>
              <a:buFont typeface="Wingdings" charset="2"/>
              <a:buChar char=""/>
            </a:pPr>
            <a:r>
              <a:rPr lang="fr-FR" sz="2000" b="0" strike="noStrike" spc="-1">
                <a:solidFill>
                  <a:srgbClr val="000000"/>
                </a:solidFill>
                <a:latin typeface="Times New Roman"/>
              </a:rPr>
              <a:t>Cinquième niveau de plan</a:t>
            </a:r>
          </a:p>
          <a:p>
            <a:pPr marL="2592000" lvl="5" indent="-216000">
              <a:spcAft>
                <a:spcPts val="283"/>
              </a:spcAft>
              <a:buClr>
                <a:srgbClr val="000000"/>
              </a:buClr>
              <a:buSzPct val="45000"/>
              <a:buFont typeface="Wingdings" charset="2"/>
              <a:buChar char=""/>
            </a:pPr>
            <a:r>
              <a:rPr lang="fr-FR" sz="2000" b="0" strike="noStrike" spc="-1">
                <a:solidFill>
                  <a:srgbClr val="000000"/>
                </a:solidFill>
                <a:latin typeface="Times New Roman"/>
              </a:rPr>
              <a:t>Sixième niveau de plan</a:t>
            </a:r>
          </a:p>
          <a:p>
            <a:pPr marL="3024000" lvl="6" indent="-216000">
              <a:spcAft>
                <a:spcPts val="283"/>
              </a:spcAft>
              <a:buClr>
                <a:srgbClr val="000000"/>
              </a:buClr>
              <a:buSzPct val="45000"/>
              <a:buFont typeface="Wingdings" charset="2"/>
              <a:buChar char=""/>
            </a:pPr>
            <a:r>
              <a:rPr lang="fr-FR" sz="2000" b="0" strike="noStrike" spc="-1">
                <a:solidFill>
                  <a:srgbClr val="000000"/>
                </a:solidFill>
                <a:latin typeface="Times New Roman"/>
              </a:rPr>
              <a:t>Septième niveau de plan</a:t>
            </a:r>
          </a:p>
        </p:txBody>
      </p:sp>
      <p:sp>
        <p:nvSpPr>
          <p:cNvPr id="45" name="PlaceHolder 3"/>
          <p:cNvSpPr>
            <a:spLocks noGrp="1"/>
          </p:cNvSpPr>
          <p:nvPr>
            <p:ph type="dt"/>
          </p:nvPr>
        </p:nvSpPr>
        <p:spPr>
          <a:xfrm>
            <a:off x="504000" y="6887160"/>
            <a:ext cx="2348280" cy="521280"/>
          </a:xfrm>
          <a:prstGeom prst="rect">
            <a:avLst/>
          </a:prstGeom>
        </p:spPr>
        <p:txBody>
          <a:bodyPr lIns="0" tIns="0" rIns="0" bIns="0">
            <a:noAutofit/>
          </a:bodyPr>
          <a:lstStyle/>
          <a:p>
            <a:r>
              <a:rPr lang="fr-FR" sz="1400" b="0" strike="noStrike" spc="-1">
                <a:latin typeface="Times New Roman"/>
              </a:rPr>
              <a:t>&lt;date/heure&gt;</a:t>
            </a:r>
          </a:p>
        </p:txBody>
      </p:sp>
      <p:sp>
        <p:nvSpPr>
          <p:cNvPr id="46" name="PlaceHolder 4"/>
          <p:cNvSpPr>
            <a:spLocks noGrp="1"/>
          </p:cNvSpPr>
          <p:nvPr>
            <p:ph type="ftr"/>
          </p:nvPr>
        </p:nvSpPr>
        <p:spPr>
          <a:xfrm>
            <a:off x="3447360" y="6887160"/>
            <a:ext cx="3195000" cy="521280"/>
          </a:xfrm>
          <a:prstGeom prst="rect">
            <a:avLst/>
          </a:prstGeom>
        </p:spPr>
        <p:txBody>
          <a:bodyPr lIns="0" tIns="0" rIns="0" bIns="0">
            <a:noAutofit/>
          </a:bodyPr>
          <a:lstStyle/>
          <a:p>
            <a:pPr algn="ctr"/>
            <a:r>
              <a:rPr lang="fr-FR" sz="1400" b="0" strike="noStrike" spc="-1">
                <a:latin typeface="Times New Roman"/>
              </a:rPr>
              <a:t>&lt;pied de page&gt;</a:t>
            </a:r>
          </a:p>
        </p:txBody>
      </p:sp>
      <p:sp>
        <p:nvSpPr>
          <p:cNvPr id="47" name="PlaceHolder 5"/>
          <p:cNvSpPr>
            <a:spLocks noGrp="1"/>
          </p:cNvSpPr>
          <p:nvPr>
            <p:ph type="sldNum"/>
          </p:nvPr>
        </p:nvSpPr>
        <p:spPr>
          <a:xfrm>
            <a:off x="7227000" y="6887160"/>
            <a:ext cx="2348280" cy="521280"/>
          </a:xfrm>
          <a:prstGeom prst="rect">
            <a:avLst/>
          </a:prstGeom>
        </p:spPr>
        <p:txBody>
          <a:bodyPr lIns="0" tIns="0" rIns="0" bIns="0">
            <a:noAutofit/>
          </a:bodyPr>
          <a:lstStyle/>
          <a:p>
            <a:pPr algn="r"/>
            <a:fld id="{CEC3865B-77AE-413A-BC15-4F32F966C398}"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4" name="Image 83"/>
          <p:cNvPicPr/>
          <p:nvPr/>
        </p:nvPicPr>
        <p:blipFill>
          <a:blip r:embed="rId14"/>
          <a:stretch/>
        </p:blipFill>
        <p:spPr>
          <a:xfrm>
            <a:off x="0" y="0"/>
            <a:ext cx="10080000" cy="7560000"/>
          </a:xfrm>
          <a:prstGeom prst="rect">
            <a:avLst/>
          </a:prstGeom>
          <a:ln>
            <a:noFill/>
          </a:ln>
        </p:spPr>
      </p:pic>
      <p:sp>
        <p:nvSpPr>
          <p:cNvPr id="85" name="PlaceHolder 1"/>
          <p:cNvSpPr>
            <a:spLocks noGrp="1"/>
          </p:cNvSpPr>
          <p:nvPr>
            <p:ph type="title"/>
          </p:nvPr>
        </p:nvSpPr>
        <p:spPr>
          <a:xfrm>
            <a:off x="504000" y="301320"/>
            <a:ext cx="7704000" cy="1138680"/>
          </a:xfrm>
          <a:prstGeom prst="rect">
            <a:avLst/>
          </a:prstGeom>
        </p:spPr>
        <p:txBody>
          <a:bodyPr lIns="0" tIns="0" rIns="0" bIns="0" anchor="ctr">
            <a:noAutofit/>
          </a:bodyPr>
          <a:lstStyle/>
          <a:p>
            <a:r>
              <a:rPr lang="fr-FR" sz="4400" b="0" strike="noStrike" spc="-1">
                <a:solidFill>
                  <a:srgbClr val="000000"/>
                </a:solidFill>
                <a:latin typeface="Times New Roman"/>
              </a:rPr>
              <a:t>Cliquez pour éditer le format du texte-titre</a:t>
            </a:r>
          </a:p>
        </p:txBody>
      </p:sp>
      <p:sp>
        <p:nvSpPr>
          <p:cNvPr id="86" name="PlaceHolder 2"/>
          <p:cNvSpPr>
            <a:spLocks noGrp="1"/>
          </p:cNvSpPr>
          <p:nvPr>
            <p:ph type="body"/>
          </p:nvPr>
        </p:nvSpPr>
        <p:spPr>
          <a:xfrm>
            <a:off x="504000" y="1769040"/>
            <a:ext cx="8870040" cy="4384440"/>
          </a:xfrm>
          <a:prstGeom prst="rect">
            <a:avLst/>
          </a:prstGeom>
        </p:spPr>
        <p:txBody>
          <a:bodyPr lIns="0" tIns="0" rIns="0" bIns="0">
            <a:normAutofit/>
          </a:bodyPr>
          <a:lstStyle/>
          <a:p>
            <a:pPr marL="432000" indent="-324000">
              <a:spcAft>
                <a:spcPts val="1417"/>
              </a:spcAft>
              <a:buClr>
                <a:srgbClr val="000000"/>
              </a:buClr>
              <a:buSzPct val="45000"/>
              <a:buFont typeface="Wingdings" charset="2"/>
              <a:buChar char=""/>
            </a:pPr>
            <a:r>
              <a:rPr lang="fr-FR" sz="3200" b="0" strike="noStrike" spc="-1">
                <a:solidFill>
                  <a:srgbClr val="000000"/>
                </a:solidFill>
                <a:latin typeface="Times New Roman"/>
              </a:rPr>
              <a:t>Cliquez pour éditer le format du plan de texte</a:t>
            </a:r>
          </a:p>
          <a:p>
            <a:pPr marL="864000" lvl="1" indent="-324000">
              <a:spcAft>
                <a:spcPts val="1134"/>
              </a:spcAft>
              <a:buClr>
                <a:srgbClr val="000000"/>
              </a:buClr>
              <a:buSzPct val="75000"/>
              <a:buFont typeface="Symbol" charset="2"/>
              <a:buChar char=""/>
            </a:pPr>
            <a:r>
              <a:rPr lang="fr-FR" sz="2800" b="0" strike="noStrike" spc="-1">
                <a:solidFill>
                  <a:srgbClr val="000000"/>
                </a:solidFill>
                <a:latin typeface="Times New Roman"/>
              </a:rPr>
              <a:t>Second niveau de plan</a:t>
            </a:r>
          </a:p>
          <a:p>
            <a:pPr marL="1296000" lvl="2" indent="-288000">
              <a:spcAft>
                <a:spcPts val="850"/>
              </a:spcAft>
              <a:buClr>
                <a:srgbClr val="000000"/>
              </a:buClr>
              <a:buSzPct val="45000"/>
              <a:buFont typeface="Wingdings" charset="2"/>
              <a:buChar char=""/>
            </a:pPr>
            <a:r>
              <a:rPr lang="fr-FR" sz="2400" b="0" strike="noStrike" spc="-1">
                <a:solidFill>
                  <a:srgbClr val="000000"/>
                </a:solidFill>
                <a:latin typeface="Times New Roman"/>
              </a:rPr>
              <a:t>Troisième niveau de plan</a:t>
            </a:r>
          </a:p>
          <a:p>
            <a:pPr marL="1728000" lvl="3" indent="-216000">
              <a:spcAft>
                <a:spcPts val="567"/>
              </a:spcAft>
              <a:buClr>
                <a:srgbClr val="000000"/>
              </a:buClr>
              <a:buSzPct val="75000"/>
              <a:buFont typeface="Symbol" charset="2"/>
              <a:buChar char=""/>
            </a:pPr>
            <a:r>
              <a:rPr lang="fr-FR" sz="2000" b="0" strike="noStrike" spc="-1">
                <a:solidFill>
                  <a:srgbClr val="000000"/>
                </a:solidFill>
                <a:latin typeface="Times New Roman"/>
              </a:rPr>
              <a:t>Quatrième niveau de plan</a:t>
            </a:r>
          </a:p>
          <a:p>
            <a:pPr marL="2160000" lvl="4" indent="-216000">
              <a:spcAft>
                <a:spcPts val="283"/>
              </a:spcAft>
              <a:buClr>
                <a:srgbClr val="000000"/>
              </a:buClr>
              <a:buSzPct val="45000"/>
              <a:buFont typeface="Wingdings" charset="2"/>
              <a:buChar char=""/>
            </a:pPr>
            <a:r>
              <a:rPr lang="fr-FR" sz="2000" b="0" strike="noStrike" spc="-1">
                <a:solidFill>
                  <a:srgbClr val="000000"/>
                </a:solidFill>
                <a:latin typeface="Times New Roman"/>
              </a:rPr>
              <a:t>Cinquième niveau de plan</a:t>
            </a:r>
          </a:p>
          <a:p>
            <a:pPr marL="2592000" lvl="5" indent="-216000">
              <a:spcAft>
                <a:spcPts val="283"/>
              </a:spcAft>
              <a:buClr>
                <a:srgbClr val="000000"/>
              </a:buClr>
              <a:buSzPct val="45000"/>
              <a:buFont typeface="Wingdings" charset="2"/>
              <a:buChar char=""/>
            </a:pPr>
            <a:r>
              <a:rPr lang="fr-FR" sz="2000" b="0" strike="noStrike" spc="-1">
                <a:solidFill>
                  <a:srgbClr val="000000"/>
                </a:solidFill>
                <a:latin typeface="Times New Roman"/>
              </a:rPr>
              <a:t>Sixième niveau de plan</a:t>
            </a:r>
          </a:p>
          <a:p>
            <a:pPr marL="3024000" lvl="6" indent="-216000">
              <a:spcAft>
                <a:spcPts val="283"/>
              </a:spcAft>
              <a:buClr>
                <a:srgbClr val="000000"/>
              </a:buClr>
              <a:buSzPct val="45000"/>
              <a:buFont typeface="Wingdings" charset="2"/>
              <a:buChar char=""/>
            </a:pPr>
            <a:r>
              <a:rPr lang="fr-FR" sz="2000" b="0" strike="noStrike" spc="-1">
                <a:solidFill>
                  <a:srgbClr val="000000"/>
                </a:solidFill>
                <a:latin typeface="Times New Roman"/>
              </a:rPr>
              <a:t>Septième niveau de plan</a:t>
            </a:r>
          </a:p>
        </p:txBody>
      </p:sp>
      <p:sp>
        <p:nvSpPr>
          <p:cNvPr id="87" name="PlaceHolder 3"/>
          <p:cNvSpPr>
            <a:spLocks noGrp="1"/>
          </p:cNvSpPr>
          <p:nvPr>
            <p:ph type="dt"/>
          </p:nvPr>
        </p:nvSpPr>
        <p:spPr>
          <a:xfrm>
            <a:off x="504000" y="6887160"/>
            <a:ext cx="2348280" cy="521280"/>
          </a:xfrm>
          <a:prstGeom prst="rect">
            <a:avLst/>
          </a:prstGeom>
        </p:spPr>
        <p:txBody>
          <a:bodyPr lIns="0" tIns="0" rIns="0" bIns="0">
            <a:noAutofit/>
          </a:bodyPr>
          <a:lstStyle/>
          <a:p>
            <a:r>
              <a:rPr lang="fr-FR" sz="1400" b="0" strike="noStrike" spc="-1">
                <a:latin typeface="Times New Roman"/>
              </a:rPr>
              <a:t>&lt;date/heure&gt;</a:t>
            </a:r>
          </a:p>
        </p:txBody>
      </p:sp>
      <p:sp>
        <p:nvSpPr>
          <p:cNvPr id="88" name="PlaceHolder 4"/>
          <p:cNvSpPr>
            <a:spLocks noGrp="1"/>
          </p:cNvSpPr>
          <p:nvPr>
            <p:ph type="ftr"/>
          </p:nvPr>
        </p:nvSpPr>
        <p:spPr>
          <a:xfrm>
            <a:off x="3447360" y="6887160"/>
            <a:ext cx="3195000" cy="521280"/>
          </a:xfrm>
          <a:prstGeom prst="rect">
            <a:avLst/>
          </a:prstGeom>
        </p:spPr>
        <p:txBody>
          <a:bodyPr lIns="0" tIns="0" rIns="0" bIns="0">
            <a:noAutofit/>
          </a:bodyPr>
          <a:lstStyle/>
          <a:p>
            <a:pPr algn="ctr"/>
            <a:r>
              <a:rPr lang="fr-FR" sz="1400" b="0" strike="noStrike" spc="-1">
                <a:latin typeface="Times New Roman"/>
              </a:rPr>
              <a:t>&lt;pied de page&gt;</a:t>
            </a:r>
          </a:p>
        </p:txBody>
      </p:sp>
      <p:sp>
        <p:nvSpPr>
          <p:cNvPr id="89" name="PlaceHolder 5"/>
          <p:cNvSpPr>
            <a:spLocks noGrp="1"/>
          </p:cNvSpPr>
          <p:nvPr>
            <p:ph type="sldNum"/>
          </p:nvPr>
        </p:nvSpPr>
        <p:spPr>
          <a:xfrm>
            <a:off x="7227000" y="6887160"/>
            <a:ext cx="2348280" cy="521280"/>
          </a:xfrm>
          <a:prstGeom prst="rect">
            <a:avLst/>
          </a:prstGeom>
        </p:spPr>
        <p:txBody>
          <a:bodyPr lIns="0" tIns="0" rIns="0" bIns="0">
            <a:noAutofit/>
          </a:bodyPr>
          <a:lstStyle/>
          <a:p>
            <a:pPr algn="r"/>
            <a:fld id="{F65D6233-FCC9-454C-AFE6-1C67190A91DD}"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6" name="Image 125"/>
          <p:cNvPicPr/>
          <p:nvPr/>
        </p:nvPicPr>
        <p:blipFill>
          <a:blip r:embed="rId14"/>
          <a:stretch/>
        </p:blipFill>
        <p:spPr>
          <a:xfrm>
            <a:off x="0" y="0"/>
            <a:ext cx="10080000" cy="7560000"/>
          </a:xfrm>
          <a:prstGeom prst="rect">
            <a:avLst/>
          </a:prstGeom>
          <a:ln>
            <a:noFill/>
          </a:ln>
        </p:spPr>
      </p:pic>
      <p:sp>
        <p:nvSpPr>
          <p:cNvPr id="127" name="PlaceHolder 1"/>
          <p:cNvSpPr>
            <a:spLocks noGrp="1"/>
          </p:cNvSpPr>
          <p:nvPr>
            <p:ph type="title"/>
          </p:nvPr>
        </p:nvSpPr>
        <p:spPr>
          <a:xfrm>
            <a:off x="504000" y="301320"/>
            <a:ext cx="7704000" cy="1138680"/>
          </a:xfrm>
          <a:prstGeom prst="rect">
            <a:avLst/>
          </a:prstGeom>
        </p:spPr>
        <p:txBody>
          <a:bodyPr lIns="0" tIns="0" rIns="0" bIns="0" anchor="ctr">
            <a:noAutofit/>
          </a:bodyPr>
          <a:lstStyle/>
          <a:p>
            <a:r>
              <a:rPr lang="fr-FR" sz="4400" b="0" strike="noStrike" spc="-1">
                <a:solidFill>
                  <a:srgbClr val="000000"/>
                </a:solidFill>
                <a:latin typeface="Times New Roman"/>
              </a:rPr>
              <a:t>Cliquez pour éditer le format du texte-titre</a:t>
            </a:r>
          </a:p>
        </p:txBody>
      </p:sp>
      <p:sp>
        <p:nvSpPr>
          <p:cNvPr id="128" name="PlaceHolder 2"/>
          <p:cNvSpPr>
            <a:spLocks noGrp="1"/>
          </p:cNvSpPr>
          <p:nvPr>
            <p:ph type="body"/>
          </p:nvPr>
        </p:nvSpPr>
        <p:spPr>
          <a:xfrm>
            <a:off x="504000" y="1769040"/>
            <a:ext cx="8870040" cy="4384440"/>
          </a:xfrm>
          <a:prstGeom prst="rect">
            <a:avLst/>
          </a:prstGeom>
        </p:spPr>
        <p:txBody>
          <a:bodyPr lIns="0" tIns="0" rIns="0" bIns="0">
            <a:normAutofit/>
          </a:bodyPr>
          <a:lstStyle/>
          <a:p>
            <a:pPr marL="432000" indent="-324000">
              <a:spcAft>
                <a:spcPts val="1417"/>
              </a:spcAft>
              <a:buClr>
                <a:srgbClr val="000000"/>
              </a:buClr>
              <a:buSzPct val="45000"/>
              <a:buFont typeface="Wingdings" charset="2"/>
              <a:buChar char=""/>
            </a:pPr>
            <a:r>
              <a:rPr lang="fr-FR" sz="3200" b="0" strike="noStrike" spc="-1">
                <a:solidFill>
                  <a:srgbClr val="000000"/>
                </a:solidFill>
                <a:latin typeface="Times New Roman"/>
              </a:rPr>
              <a:t>Cliquez pour éditer le format du plan de texte</a:t>
            </a:r>
          </a:p>
          <a:p>
            <a:pPr marL="864000" lvl="1" indent="-324000">
              <a:spcAft>
                <a:spcPts val="1134"/>
              </a:spcAft>
              <a:buClr>
                <a:srgbClr val="000000"/>
              </a:buClr>
              <a:buSzPct val="75000"/>
              <a:buFont typeface="Symbol" charset="2"/>
              <a:buChar char=""/>
            </a:pPr>
            <a:r>
              <a:rPr lang="fr-FR" sz="2800" b="0" strike="noStrike" spc="-1">
                <a:solidFill>
                  <a:srgbClr val="000000"/>
                </a:solidFill>
                <a:latin typeface="Times New Roman"/>
              </a:rPr>
              <a:t>Second niveau de plan</a:t>
            </a:r>
          </a:p>
          <a:p>
            <a:pPr marL="1296000" lvl="2" indent="-288000">
              <a:spcAft>
                <a:spcPts val="850"/>
              </a:spcAft>
              <a:buClr>
                <a:srgbClr val="000000"/>
              </a:buClr>
              <a:buSzPct val="45000"/>
              <a:buFont typeface="Wingdings" charset="2"/>
              <a:buChar char=""/>
            </a:pPr>
            <a:r>
              <a:rPr lang="fr-FR" sz="2400" b="0" strike="noStrike" spc="-1">
                <a:solidFill>
                  <a:srgbClr val="000000"/>
                </a:solidFill>
                <a:latin typeface="Times New Roman"/>
              </a:rPr>
              <a:t>Troisième niveau de plan</a:t>
            </a:r>
          </a:p>
          <a:p>
            <a:pPr marL="1728000" lvl="3" indent="-216000">
              <a:spcAft>
                <a:spcPts val="567"/>
              </a:spcAft>
              <a:buClr>
                <a:srgbClr val="000000"/>
              </a:buClr>
              <a:buSzPct val="75000"/>
              <a:buFont typeface="Symbol" charset="2"/>
              <a:buChar char=""/>
            </a:pPr>
            <a:r>
              <a:rPr lang="fr-FR" sz="2000" b="0" strike="noStrike" spc="-1">
                <a:solidFill>
                  <a:srgbClr val="000000"/>
                </a:solidFill>
                <a:latin typeface="Times New Roman"/>
              </a:rPr>
              <a:t>Quatrième niveau de plan</a:t>
            </a:r>
          </a:p>
          <a:p>
            <a:pPr marL="2160000" lvl="4" indent="-216000">
              <a:spcAft>
                <a:spcPts val="283"/>
              </a:spcAft>
              <a:buClr>
                <a:srgbClr val="000000"/>
              </a:buClr>
              <a:buSzPct val="45000"/>
              <a:buFont typeface="Wingdings" charset="2"/>
              <a:buChar char=""/>
            </a:pPr>
            <a:r>
              <a:rPr lang="fr-FR" sz="2000" b="0" strike="noStrike" spc="-1">
                <a:solidFill>
                  <a:srgbClr val="000000"/>
                </a:solidFill>
                <a:latin typeface="Times New Roman"/>
              </a:rPr>
              <a:t>Cinquième niveau de plan</a:t>
            </a:r>
          </a:p>
          <a:p>
            <a:pPr marL="2592000" lvl="5" indent="-216000">
              <a:spcAft>
                <a:spcPts val="283"/>
              </a:spcAft>
              <a:buClr>
                <a:srgbClr val="000000"/>
              </a:buClr>
              <a:buSzPct val="45000"/>
              <a:buFont typeface="Wingdings" charset="2"/>
              <a:buChar char=""/>
            </a:pPr>
            <a:r>
              <a:rPr lang="fr-FR" sz="2000" b="0" strike="noStrike" spc="-1">
                <a:solidFill>
                  <a:srgbClr val="000000"/>
                </a:solidFill>
                <a:latin typeface="Times New Roman"/>
              </a:rPr>
              <a:t>Sixième niveau de plan</a:t>
            </a:r>
          </a:p>
          <a:p>
            <a:pPr marL="3024000" lvl="6" indent="-216000">
              <a:spcAft>
                <a:spcPts val="283"/>
              </a:spcAft>
              <a:buClr>
                <a:srgbClr val="000000"/>
              </a:buClr>
              <a:buSzPct val="45000"/>
              <a:buFont typeface="Wingdings" charset="2"/>
              <a:buChar char=""/>
            </a:pPr>
            <a:r>
              <a:rPr lang="fr-FR" sz="2000" b="0" strike="noStrike" spc="-1">
                <a:solidFill>
                  <a:srgbClr val="000000"/>
                </a:solidFill>
                <a:latin typeface="Times New Roman"/>
              </a:rPr>
              <a:t>Septième niveau de plan</a:t>
            </a:r>
          </a:p>
        </p:txBody>
      </p:sp>
      <p:sp>
        <p:nvSpPr>
          <p:cNvPr id="129" name="PlaceHolder 3"/>
          <p:cNvSpPr>
            <a:spLocks noGrp="1"/>
          </p:cNvSpPr>
          <p:nvPr>
            <p:ph type="dt"/>
          </p:nvPr>
        </p:nvSpPr>
        <p:spPr>
          <a:xfrm>
            <a:off x="504000" y="6887160"/>
            <a:ext cx="2348280" cy="521280"/>
          </a:xfrm>
          <a:prstGeom prst="rect">
            <a:avLst/>
          </a:prstGeom>
        </p:spPr>
        <p:txBody>
          <a:bodyPr lIns="0" tIns="0" rIns="0" bIns="0">
            <a:noAutofit/>
          </a:bodyPr>
          <a:lstStyle/>
          <a:p>
            <a:r>
              <a:rPr lang="fr-FR" sz="1400" b="0" strike="noStrike" spc="-1">
                <a:latin typeface="Times New Roman"/>
              </a:rPr>
              <a:t>&lt;date/heure&gt;</a:t>
            </a:r>
          </a:p>
        </p:txBody>
      </p:sp>
      <p:sp>
        <p:nvSpPr>
          <p:cNvPr id="130" name="PlaceHolder 4"/>
          <p:cNvSpPr>
            <a:spLocks noGrp="1"/>
          </p:cNvSpPr>
          <p:nvPr>
            <p:ph type="ftr"/>
          </p:nvPr>
        </p:nvSpPr>
        <p:spPr>
          <a:xfrm>
            <a:off x="3447360" y="6887160"/>
            <a:ext cx="3195000" cy="521280"/>
          </a:xfrm>
          <a:prstGeom prst="rect">
            <a:avLst/>
          </a:prstGeom>
        </p:spPr>
        <p:txBody>
          <a:bodyPr lIns="0" tIns="0" rIns="0" bIns="0">
            <a:noAutofit/>
          </a:bodyPr>
          <a:lstStyle/>
          <a:p>
            <a:pPr algn="ctr"/>
            <a:r>
              <a:rPr lang="fr-FR" sz="1400" b="0" strike="noStrike" spc="-1">
                <a:latin typeface="Times New Roman"/>
              </a:rPr>
              <a:t>&lt;pied de page&gt;</a:t>
            </a:r>
          </a:p>
        </p:txBody>
      </p:sp>
      <p:sp>
        <p:nvSpPr>
          <p:cNvPr id="131" name="PlaceHolder 5"/>
          <p:cNvSpPr>
            <a:spLocks noGrp="1"/>
          </p:cNvSpPr>
          <p:nvPr>
            <p:ph type="sldNum"/>
          </p:nvPr>
        </p:nvSpPr>
        <p:spPr>
          <a:xfrm>
            <a:off x="7227000" y="6887160"/>
            <a:ext cx="2348280" cy="521280"/>
          </a:xfrm>
          <a:prstGeom prst="rect">
            <a:avLst/>
          </a:prstGeom>
        </p:spPr>
        <p:txBody>
          <a:bodyPr lIns="0" tIns="0" rIns="0" bIns="0">
            <a:noAutofit/>
          </a:bodyPr>
          <a:lstStyle/>
          <a:p>
            <a:pPr algn="r"/>
            <a:fld id="{A04FB11E-CDA6-467C-BB95-B0430594B285}"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432360" y="393840"/>
            <a:ext cx="9071640" cy="1262160"/>
          </a:xfrm>
          <a:prstGeom prst="rect">
            <a:avLst/>
          </a:prstGeom>
          <a:noFill/>
          <a:ln>
            <a:noFill/>
          </a:ln>
        </p:spPr>
        <p:txBody>
          <a:bodyPr lIns="0" tIns="0" rIns="0" bIns="0" anchor="ctr">
            <a:normAutofit/>
          </a:bodyPr>
          <a:lstStyle/>
          <a:p>
            <a:pPr algn="ctr"/>
            <a:r>
              <a:rPr lang="fr-FR" sz="4400" b="0" u="sng" strike="noStrike" spc="-1">
                <a:solidFill>
                  <a:srgbClr val="000000"/>
                </a:solidFill>
                <a:uFillTx/>
                <a:latin typeface="Amaze"/>
              </a:rPr>
              <a:t>Une Savante des Lumières </a:t>
            </a:r>
            <a:r>
              <a:rPr lang="fr-FR" sz="4400" b="0" u="sng" strike="noStrike" spc="-1">
                <a:solidFill>
                  <a:srgbClr val="000000"/>
                </a:solidFill>
                <a:uFillTx/>
                <a:latin typeface="Times New Roman"/>
              </a:rPr>
              <a:t> </a:t>
            </a:r>
            <a:endParaRPr lang="fr-FR" sz="4400" b="0" strike="noStrike" spc="-1">
              <a:solidFill>
                <a:srgbClr val="000000"/>
              </a:solidFill>
              <a:latin typeface="Times New Roman"/>
            </a:endParaRPr>
          </a:p>
        </p:txBody>
      </p:sp>
      <p:sp>
        <p:nvSpPr>
          <p:cNvPr id="169" name="TextShape 2"/>
          <p:cNvSpPr txBox="1"/>
          <p:nvPr/>
        </p:nvSpPr>
        <p:spPr>
          <a:xfrm>
            <a:off x="792000" y="1368000"/>
            <a:ext cx="8870040" cy="5760000"/>
          </a:xfrm>
          <a:prstGeom prst="rect">
            <a:avLst/>
          </a:prstGeom>
          <a:noFill/>
          <a:ln>
            <a:noFill/>
          </a:ln>
        </p:spPr>
        <p:txBody>
          <a:bodyPr lIns="0" tIns="0" rIns="0" bIns="0">
            <a:normAutofit/>
          </a:bodyPr>
          <a:lstStyle/>
          <a:p>
            <a:pPr marL="432000" indent="-324000" algn="ctr">
              <a:spcAft>
                <a:spcPts val="1414"/>
              </a:spcAft>
            </a:pPr>
            <a:r>
              <a:rPr lang="fr-FR" sz="3200" b="0" strike="noStrike" spc="-1">
                <a:solidFill>
                  <a:srgbClr val="000000"/>
                </a:solidFill>
                <a:latin typeface="Times New Roman"/>
              </a:rPr>
              <a:t> </a:t>
            </a:r>
          </a:p>
          <a:p>
            <a:pPr marL="432000" indent="-324000" algn="ctr">
              <a:spcAft>
                <a:spcPts val="1414"/>
              </a:spcAft>
            </a:pPr>
            <a:r>
              <a:rPr lang="fr-FR" sz="3200" b="0" strike="noStrike" spc="-1">
                <a:solidFill>
                  <a:srgbClr val="000000"/>
                </a:solidFill>
                <a:latin typeface="Amaze"/>
              </a:rPr>
              <a:t>                                    Émilie du Châtelet (1706-1749)                                     est une femme de lettres,              </a:t>
            </a:r>
            <a:endParaRPr lang="fr-FR" sz="3200" b="0" strike="noStrike" spc="-1">
              <a:solidFill>
                <a:srgbClr val="000000"/>
              </a:solidFill>
              <a:latin typeface="Times New Roman"/>
            </a:endParaRPr>
          </a:p>
          <a:p>
            <a:pPr marL="432000" indent="-324000" algn="ctr">
              <a:spcAft>
                <a:spcPts val="1414"/>
              </a:spcAft>
            </a:pPr>
            <a:r>
              <a:rPr lang="fr-FR" sz="3200" b="0" strike="noStrike" spc="-1">
                <a:solidFill>
                  <a:srgbClr val="000000"/>
                </a:solidFill>
                <a:latin typeface="Amaze"/>
              </a:rPr>
              <a:t>                              mathématicienne et physicienne française. </a:t>
            </a:r>
            <a:endParaRPr lang="fr-FR" sz="3200" b="0" strike="noStrike" spc="-1">
              <a:solidFill>
                <a:srgbClr val="000000"/>
              </a:solidFill>
              <a:latin typeface="Times New Roman"/>
            </a:endParaRPr>
          </a:p>
        </p:txBody>
      </p:sp>
      <p:pic>
        <p:nvPicPr>
          <p:cNvPr id="170" name="Image 169"/>
          <p:cNvPicPr/>
          <p:nvPr/>
        </p:nvPicPr>
        <p:blipFill>
          <a:blip r:embed="rId2"/>
          <a:stretch/>
        </p:blipFill>
        <p:spPr>
          <a:xfrm>
            <a:off x="817200" y="1944000"/>
            <a:ext cx="3718800" cy="468000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animEffect transition="in" filter="checkerboard(across)">
                                      <p:cBhvr additive="repl">
                                        <p:cTn id="7" dur="500"/>
                                        <p:tgtEl>
                                          <p:spTgt spid="1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circle(in)">
                                      <p:cBhvr additive="repl">
                                        <p:cTn id="12" dur="20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6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936000" y="229320"/>
            <a:ext cx="7704000" cy="1138680"/>
          </a:xfrm>
          <a:prstGeom prst="rect">
            <a:avLst/>
          </a:prstGeom>
          <a:noFill/>
          <a:ln>
            <a:noFill/>
          </a:ln>
        </p:spPr>
        <p:txBody>
          <a:bodyPr lIns="0" tIns="0" rIns="0" bIns="0" anchor="ctr">
            <a:spAutoFit/>
          </a:bodyPr>
          <a:lstStyle/>
          <a:p>
            <a:r>
              <a:rPr lang="fr-FR" sz="4400" b="0" strike="noStrike" spc="-1">
                <a:solidFill>
                  <a:srgbClr val="000000"/>
                </a:solidFill>
                <a:latin typeface="Amaze"/>
              </a:rPr>
              <a:t>        </a:t>
            </a:r>
            <a:r>
              <a:rPr lang="fr-FR" sz="4400" b="0" u="sng" strike="noStrike" spc="-1">
                <a:solidFill>
                  <a:srgbClr val="000000"/>
                </a:solidFill>
                <a:uFillTx/>
                <a:latin typeface="Amaze"/>
              </a:rPr>
              <a:t>Biographie:Émilie du Châtelet </a:t>
            </a:r>
            <a:endParaRPr lang="fr-FR" sz="4400" b="0" strike="noStrike" spc="-1">
              <a:solidFill>
                <a:srgbClr val="000000"/>
              </a:solidFill>
              <a:latin typeface="Times New Roman"/>
            </a:endParaRPr>
          </a:p>
        </p:txBody>
      </p:sp>
      <p:sp>
        <p:nvSpPr>
          <p:cNvPr id="172" name="TextShape 2"/>
          <p:cNvSpPr txBox="1"/>
          <p:nvPr/>
        </p:nvSpPr>
        <p:spPr>
          <a:xfrm>
            <a:off x="888480" y="1888920"/>
            <a:ext cx="7967520" cy="4519080"/>
          </a:xfrm>
          <a:prstGeom prst="rect">
            <a:avLst/>
          </a:prstGeom>
          <a:noFill/>
          <a:ln>
            <a:noFill/>
          </a:ln>
        </p:spPr>
        <p:txBody>
          <a:bodyPr lIns="90000" tIns="45000" rIns="90000" bIns="45000">
            <a:spAutoFit/>
          </a:bodyPr>
          <a:lstStyle/>
          <a:p>
            <a:r>
              <a:rPr lang="fr-FR" sz="3600" b="0" strike="noStrike" spc="-1">
                <a:latin typeface="Amaze"/>
              </a:rPr>
              <a:t>Émilie du Châtelet est une figure essentiel des lumières (Les Lumières sont un mouvement culturel, philosophique, littéraire et intellectuel).Elle s’intéressent la philosophie au sciences .</a:t>
            </a:r>
            <a:endParaRPr lang="fr-FR" sz="3600" b="0" strike="noStrike" spc="-1">
              <a:latin typeface="Arial"/>
            </a:endParaRPr>
          </a:p>
        </p:txBody>
      </p:sp>
      <p:pic>
        <p:nvPicPr>
          <p:cNvPr id="173" name="Image 172"/>
          <p:cNvPicPr/>
          <p:nvPr/>
        </p:nvPicPr>
        <p:blipFill>
          <a:blip r:embed="rId2"/>
          <a:stretch/>
        </p:blipFill>
        <p:spPr>
          <a:xfrm rot="21573000">
            <a:off x="5985360" y="4594680"/>
            <a:ext cx="3346920" cy="244800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box(in)">
                                      <p:cBhvr additive="repl">
                                        <p:cTn id="7" dur="50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0" fill="hold">
                                          <p:stCondLst>
                                            <p:cond delay="0"/>
                                          </p:stCondLst>
                                        </p:cTn>
                                        <p:tgtEl>
                                          <p:spTgt spid="173"/>
                                        </p:tgtEl>
                                        <p:attrNameLst>
                                          <p:attrName>style.visibility</p:attrName>
                                        </p:attrNameLst>
                                      </p:cBhvr>
                                      <p:to>
                                        <p:strVal val="visible"/>
                                      </p:to>
                                    </p:set>
                                    <p:animEffect transition="in" filter="barn(inHorizontal)">
                                      <p:cBhvr additive="repl">
                                        <p:cTn id="12" dur="5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504000" y="301320"/>
            <a:ext cx="7704000" cy="1138680"/>
          </a:xfrm>
          <a:prstGeom prst="rect">
            <a:avLst/>
          </a:prstGeom>
          <a:noFill/>
          <a:ln>
            <a:noFill/>
          </a:ln>
        </p:spPr>
        <p:txBody>
          <a:bodyPr lIns="0" tIns="0" rIns="0" bIns="0" anchor="ctr">
            <a:spAutoFit/>
          </a:bodyPr>
          <a:lstStyle/>
          <a:p>
            <a:r>
              <a:rPr lang="fr-FR" sz="4400" b="0" strike="noStrike" spc="-1">
                <a:solidFill>
                  <a:srgbClr val="000000"/>
                </a:solidFill>
                <a:latin typeface="Amaze"/>
              </a:rPr>
              <a:t>              </a:t>
            </a:r>
            <a:r>
              <a:rPr lang="fr-FR" sz="4400" b="0" u="sng" strike="noStrike" spc="-1">
                <a:solidFill>
                  <a:srgbClr val="000000"/>
                </a:solidFill>
                <a:uFillTx/>
                <a:latin typeface="Amaze"/>
              </a:rPr>
              <a:t> Idées nouvelles</a:t>
            </a:r>
            <a:r>
              <a:rPr lang="fr-FR" sz="4400" b="0" strike="noStrike" spc="-1">
                <a:solidFill>
                  <a:srgbClr val="000000"/>
                </a:solidFill>
                <a:latin typeface="Amaze"/>
              </a:rPr>
              <a:t> !</a:t>
            </a:r>
            <a:endParaRPr lang="fr-FR" sz="4400" b="0" strike="noStrike" spc="-1">
              <a:solidFill>
                <a:srgbClr val="000000"/>
              </a:solidFill>
              <a:latin typeface="Times New Roman"/>
            </a:endParaRPr>
          </a:p>
        </p:txBody>
      </p:sp>
      <p:sp>
        <p:nvSpPr>
          <p:cNvPr id="175" name="TextShape 2"/>
          <p:cNvSpPr txBox="1"/>
          <p:nvPr/>
        </p:nvSpPr>
        <p:spPr>
          <a:xfrm>
            <a:off x="561960" y="1879560"/>
            <a:ext cx="8870040" cy="4384440"/>
          </a:xfrm>
          <a:prstGeom prst="rect">
            <a:avLst/>
          </a:prstGeom>
          <a:noFill/>
          <a:ln>
            <a:noFill/>
          </a:ln>
        </p:spPr>
        <p:txBody>
          <a:bodyPr lIns="0" tIns="0" rIns="0" bIns="0">
            <a:normAutofit/>
          </a:bodyPr>
          <a:lstStyle/>
          <a:p>
            <a:pPr marL="432000" indent="-324000">
              <a:spcAft>
                <a:spcPts val="1417"/>
              </a:spcAft>
              <a:buClr>
                <a:srgbClr val="000000"/>
              </a:buClr>
              <a:buSzPct val="45000"/>
              <a:buFont typeface="Wingdings" charset="2"/>
              <a:buChar char=""/>
            </a:pPr>
            <a:r>
              <a:rPr lang="fr-FR" sz="3200" b="0" strike="noStrike" spc="-1">
                <a:solidFill>
                  <a:srgbClr val="000000"/>
                </a:solidFill>
                <a:latin typeface="Amaze"/>
              </a:rPr>
              <a:t>Émilie du châtelet était l’une des rares femmes a être une savant.Au 18 siècle les hommes avait plus de droit que les femmes .Les femmes était exclu de toute espèce de gloire il ne rester que les étude  pour la consoler .</a:t>
            </a:r>
            <a:endParaRPr lang="fr-FR" sz="3200" b="0" strike="noStrike" spc="-1">
              <a:solidFill>
                <a:srgbClr val="000000"/>
              </a:solidFill>
              <a:latin typeface="Times New Roman"/>
            </a:endParaRPr>
          </a:p>
        </p:txBody>
      </p:sp>
      <p:pic>
        <p:nvPicPr>
          <p:cNvPr id="176" name="Image 175"/>
          <p:cNvPicPr/>
          <p:nvPr/>
        </p:nvPicPr>
        <p:blipFill>
          <a:blip r:embed="rId2"/>
          <a:stretch/>
        </p:blipFill>
        <p:spPr>
          <a:xfrm>
            <a:off x="5328000" y="4032000"/>
            <a:ext cx="3706200" cy="32659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strips(downLeft)">
                                      <p:cBhvr additive="repl">
                                        <p:cTn id="7" dur="5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box(in)">
                                      <p:cBhvr additive="repl">
                                        <p:cTn id="12"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504000" y="301320"/>
            <a:ext cx="7704000" cy="1138680"/>
          </a:xfrm>
          <a:prstGeom prst="rect">
            <a:avLst/>
          </a:prstGeom>
          <a:noFill/>
          <a:ln>
            <a:noFill/>
          </a:ln>
        </p:spPr>
        <p:txBody>
          <a:bodyPr lIns="0" tIns="0" rIns="0" bIns="0" anchor="ctr">
            <a:spAutoFit/>
          </a:bodyPr>
          <a:lstStyle/>
          <a:p>
            <a:r>
              <a:rPr lang="fr-FR" sz="4400" b="0" strike="noStrike" spc="-1">
                <a:solidFill>
                  <a:srgbClr val="000000"/>
                </a:solidFill>
                <a:latin typeface="Times New Roman"/>
              </a:rPr>
              <a:t>   </a:t>
            </a:r>
          </a:p>
        </p:txBody>
      </p:sp>
      <p:sp>
        <p:nvSpPr>
          <p:cNvPr id="178" name="TextShape 2"/>
          <p:cNvSpPr txBox="1"/>
          <p:nvPr/>
        </p:nvSpPr>
        <p:spPr>
          <a:xfrm>
            <a:off x="504000" y="1769040"/>
            <a:ext cx="9144000" cy="4422960"/>
          </a:xfrm>
          <a:prstGeom prst="rect">
            <a:avLst/>
          </a:prstGeom>
          <a:noFill/>
          <a:ln>
            <a:noFill/>
          </a:ln>
        </p:spPr>
        <p:txBody>
          <a:bodyPr lIns="0" tIns="0" rIns="0" bIns="0">
            <a:normAutofit/>
          </a:bodyPr>
          <a:lstStyle/>
          <a:p>
            <a:pPr marL="432000" indent="-324000">
              <a:spcAft>
                <a:spcPts val="1417"/>
              </a:spcAft>
              <a:buClr>
                <a:srgbClr val="000000"/>
              </a:buClr>
              <a:buSzPct val="45000"/>
              <a:buFont typeface="Wingdings" charset="2"/>
              <a:buChar char=""/>
            </a:pPr>
            <a:r>
              <a:rPr lang="fr-FR" sz="3200" b="0" strike="noStrike" spc="-1">
                <a:solidFill>
                  <a:srgbClr val="000000"/>
                </a:solidFill>
                <a:latin typeface="Amaze"/>
                <a:ea typeface="DejaVu Sans"/>
              </a:rPr>
              <a:t>Émilie châtelet est devenue célèbre grâce a sa première publication des institution de physique en1740 .dans se livre Elle exprime une volonté de fonder philosophiquement la science empirique (s'appuie sur l'expérience, l'observation et non sur la théorie).</a:t>
            </a:r>
            <a:endParaRPr lang="fr-FR" sz="3200" b="0" strike="noStrike" spc="-1">
              <a:solidFill>
                <a:srgbClr val="000000"/>
              </a:solidFill>
              <a:latin typeface="Times New Roman"/>
            </a:endParaRPr>
          </a:p>
        </p:txBody>
      </p:sp>
      <p:sp>
        <p:nvSpPr>
          <p:cNvPr id="179" name="TextShape 3"/>
          <p:cNvSpPr txBox="1"/>
          <p:nvPr/>
        </p:nvSpPr>
        <p:spPr>
          <a:xfrm>
            <a:off x="3384000" y="499320"/>
            <a:ext cx="2880720" cy="796680"/>
          </a:xfrm>
          <a:prstGeom prst="rect">
            <a:avLst/>
          </a:prstGeom>
          <a:noFill/>
          <a:ln>
            <a:noFill/>
          </a:ln>
        </p:spPr>
        <p:txBody>
          <a:bodyPr lIns="90000" tIns="45000" rIns="90000" bIns="45000">
            <a:spAutoFit/>
          </a:bodyPr>
          <a:lstStyle/>
          <a:p>
            <a:r>
              <a:rPr lang="fr-FR" sz="4400" b="0" u="sng" strike="noStrike" spc="-1">
                <a:solidFill>
                  <a:srgbClr val="000000"/>
                </a:solidFill>
                <a:uFillTx/>
                <a:latin typeface="Amaze"/>
                <a:ea typeface="DejaVu Sans"/>
              </a:rPr>
              <a:t>Événement !</a:t>
            </a:r>
            <a:r>
              <a:rPr lang="fr-FR" sz="4400" b="0" u="sng" strike="noStrike" spc="-1">
                <a:solidFill>
                  <a:srgbClr val="000000"/>
                </a:solidFill>
                <a:uFillTx/>
                <a:latin typeface="Times New Roman"/>
                <a:ea typeface="DejaVu Sans"/>
              </a:rPr>
              <a:t>	</a:t>
            </a:r>
            <a:endParaRPr lang="fr-FR" sz="4400" b="0" strike="noStrike" spc="-1">
              <a:latin typeface="Arial"/>
            </a:endParaRPr>
          </a:p>
        </p:txBody>
      </p:sp>
      <p:pic>
        <p:nvPicPr>
          <p:cNvPr id="180" name="Image 179"/>
          <p:cNvPicPr/>
          <p:nvPr/>
        </p:nvPicPr>
        <p:blipFill>
          <a:blip r:embed="rId2"/>
          <a:stretch/>
        </p:blipFill>
        <p:spPr>
          <a:xfrm>
            <a:off x="7135920" y="4032000"/>
            <a:ext cx="2440080" cy="30229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Effect transition="in" filter="barn(inHorizontal)">
                                      <p:cBhvr additive="repl">
                                        <p:cTn id="7" dur="500"/>
                                        <p:tgtEl>
                                          <p:spTgt spid="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wipe(down)">
                                      <p:cBhvr additive="repl">
                                        <p:cTn id="12"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360000" y="609840"/>
            <a:ext cx="9071640" cy="1262160"/>
          </a:xfrm>
          <a:prstGeom prst="rect">
            <a:avLst/>
          </a:prstGeom>
          <a:noFill/>
          <a:ln>
            <a:noFill/>
          </a:ln>
        </p:spPr>
        <p:txBody>
          <a:bodyPr lIns="0" tIns="0" rIns="0" bIns="0" anchor="ctr">
            <a:normAutofit/>
          </a:bodyPr>
          <a:lstStyle/>
          <a:p>
            <a:pPr algn="ctr"/>
            <a:r>
              <a:rPr lang="fr-FR" sz="4400" b="0" u="sng" strike="noStrike" spc="-1">
                <a:solidFill>
                  <a:srgbClr val="000000"/>
                </a:solidFill>
                <a:uFillTx/>
                <a:latin typeface="Amaze"/>
              </a:rPr>
              <a:t>Conclusion !</a:t>
            </a:r>
            <a:endParaRPr lang="fr-FR" sz="4400" b="0" strike="noStrike" spc="-1">
              <a:solidFill>
                <a:srgbClr val="000000"/>
              </a:solidFill>
              <a:latin typeface="Times New Roman"/>
            </a:endParaRPr>
          </a:p>
        </p:txBody>
      </p:sp>
      <p:sp>
        <p:nvSpPr>
          <p:cNvPr id="182" name="TextShape 2"/>
          <p:cNvSpPr txBox="1"/>
          <p:nvPr/>
        </p:nvSpPr>
        <p:spPr>
          <a:xfrm>
            <a:off x="489960" y="2448000"/>
            <a:ext cx="8870040" cy="4608000"/>
          </a:xfrm>
          <a:prstGeom prst="rect">
            <a:avLst/>
          </a:prstGeom>
          <a:noFill/>
          <a:ln>
            <a:noFill/>
          </a:ln>
        </p:spPr>
        <p:txBody>
          <a:bodyPr lIns="0" tIns="0" rIns="0" bIns="0">
            <a:normAutofit/>
          </a:bodyPr>
          <a:lstStyle/>
          <a:p>
            <a:pPr marL="432000" indent="-324000" algn="ctr">
              <a:spcAft>
                <a:spcPts val="1414"/>
              </a:spcAft>
            </a:pPr>
            <a:r>
              <a:rPr lang="fr-FR" sz="3200" b="0" strike="noStrike" spc="-1">
                <a:solidFill>
                  <a:srgbClr val="000000"/>
                </a:solidFill>
                <a:latin typeface="Amaze"/>
              </a:rPr>
              <a:t>Émilie du châtelet et connu pour être l ‘une des première femme savante .Elle a écrit la publication des institution de physique.Puis, la mathematica de newton en1745.Puis   la rédaction sur le bonheur en 1746.</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blinds(horizontal)">
                                      <p:cBhvr additive="repl">
                                        <p:cTn id="7" dur="500"/>
                                        <p:tgtEl>
                                          <p:spTgt spid="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2">
                                            <p:txEl>
                                              <p:pRg st="0" end="0"/>
                                            </p:txEl>
                                          </p:spTgt>
                                        </p:tgtEl>
                                        <p:attrNameLst>
                                          <p:attrName>style.visibility</p:attrName>
                                        </p:attrNameLst>
                                      </p:cBhvr>
                                      <p:to>
                                        <p:strVal val="visible"/>
                                      </p:to>
                                    </p:set>
                                    <p:animEffect transition="in" filter="blinds(horizontal)">
                                      <p:cBhvr additive="repl">
                                        <p:cTn id="12" dur="500"/>
                                        <p:tgtEl>
                                          <p:spTgt spid="1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2">
                                            <p:txEl>
                                              <p:pRg st="0" end="0"/>
                                            </p:txEl>
                                          </p:spTgt>
                                        </p:tgtEl>
                                        <p:attrNameLst>
                                          <p:attrName>style.visibility</p:attrName>
                                        </p:attrNameLst>
                                      </p:cBhvr>
                                      <p:to>
                                        <p:strVal val="visible"/>
                                      </p:to>
                                    </p:set>
                                    <p:anim calcmode="lin" valueType="num">
                                      <p:cBhvr additive="repl">
                                        <p:cTn id="17" dur="500" fill="hold"/>
                                        <p:tgtEl>
                                          <p:spTgt spid="182">
                                            <p:txEl>
                                              <p:pRg st="0" end="0"/>
                                            </p:txEl>
                                          </p:spTgt>
                                        </p:tgtEl>
                                        <p:attrNameLst>
                                          <p:attrName>ppt_x</p:attrName>
                                        </p:attrNameLst>
                                      </p:cBhvr>
                                      <p:tavLst>
                                        <p:tav tm="0">
                                          <p:val>
                                            <p:strVal val="#ppt_x"/>
                                          </p:val>
                                        </p:tav>
                                        <p:tav tm="100000">
                                          <p:val>
                                            <p:strVal val="#ppt_x"/>
                                          </p:val>
                                        </p:tav>
                                      </p:tavLst>
                                    </p:anim>
                                    <p:anim calcmode="lin" valueType="num">
                                      <p:cBhvr additive="repl">
                                        <p:cTn id="18" dur="500" fill="hold"/>
                                        <p:tgtEl>
                                          <p:spTgt spid="1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TotalTime>
  <Words>204</Words>
  <Application>Microsoft Office PowerPoint</Application>
  <PresentationFormat>Personnalisé</PresentationFormat>
  <Paragraphs>13</Paragraphs>
  <Slides>5</Slides>
  <Notes>0</Notes>
  <HiddenSlides>0</HiddenSlides>
  <MMClips>0</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5</vt:i4>
      </vt:variant>
    </vt:vector>
  </HeadingPairs>
  <TitlesOfParts>
    <vt:vector size="15" baseType="lpstr">
      <vt:lpstr>Amaze</vt:lpstr>
      <vt:lpstr>Arial</vt:lpstr>
      <vt:lpstr>DejaVu Sans</vt:lpstr>
      <vt:lpstr>Symbol</vt:lpstr>
      <vt:lpstr>Times New Roman</vt:lpstr>
      <vt:lpstr>Wingdings</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Vintage</dc:title>
  <dc:subject/>
  <dc:creator>Nathalie GOUBILLON</dc:creator>
  <dc:description>Those creative commons textures have been used:
http://www.flickr.com/photos/kellyloveswhales/3505365913/ by 'Kelly Loves Whales'
http://www.flickr.com/photos/digitalyardsale/4806075532/in/photostream/ by Nick Merritt
License: https://creativecommons.org/licenses/by-sa/3.0/</dc:description>
  <cp:lastModifiedBy>Nathalie GOUBILLON</cp:lastModifiedBy>
  <cp:revision>9</cp:revision>
  <dcterms:created xsi:type="dcterms:W3CDTF">2020-12-15T10:17:14Z</dcterms:created>
  <dcterms:modified xsi:type="dcterms:W3CDTF">2021-01-11T13:51:47Z</dcterms:modified>
  <dc:language>fr-FR</dc:language>
</cp:coreProperties>
</file>