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14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pPr marL="432000" indent="-324000" algn="ctr">
              <a:spcAft>
                <a:spcPts val="1414"/>
              </a:spcAft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Cliquez pour éditer le format du plan de texte</a:t>
            </a:r>
          </a:p>
          <a:p>
            <a:pPr marL="864000" lvl="1" indent="-324000" algn="ctr">
              <a:spcAft>
                <a:spcPts val="1131"/>
              </a:spcAft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</a:rPr>
              <a:t>Second niveau de plan</a:t>
            </a:r>
          </a:p>
          <a:p>
            <a:pPr marL="1296000" lvl="2" indent="-288000" algn="ctr">
              <a:spcAft>
                <a:spcPts val="848"/>
              </a:spcAft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</a:rPr>
              <a:t>Troisième niveau de plan</a:t>
            </a:r>
          </a:p>
          <a:p>
            <a:pPr marL="1728000" lvl="3" indent="-216000" algn="ctr">
              <a:spcAft>
                <a:spcPts val="561"/>
              </a:spcAft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Quatrième niveau de plan</a:t>
            </a:r>
          </a:p>
          <a:p>
            <a:pPr marL="2160000" lvl="4" indent="-216000" algn="ctr">
              <a:spcAft>
                <a:spcPts val="281"/>
              </a:spcAft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Cinquième niveau de plan</a:t>
            </a:r>
          </a:p>
          <a:p>
            <a:pPr marL="2592000" lvl="5" indent="-216000" algn="ctr">
              <a:spcAft>
                <a:spcPts val="281"/>
              </a:spcAft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Sixième niveau de plan</a:t>
            </a:r>
          </a:p>
          <a:p>
            <a:pPr marL="3024000" lvl="6" indent="-216000" algn="ctr">
              <a:spcAft>
                <a:spcPts val="281"/>
              </a:spcAft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Septième niveau de plan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364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00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664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FA613877-7706-4D70-89AB-0335D00724EB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/>
          <p:nvPr/>
        </p:nvPicPr>
        <p:blipFill>
          <a:blip r:embed="rId14"/>
          <a:stretch/>
        </p:blipFill>
        <p:spPr>
          <a:xfrm>
            <a:off x="0" y="-1440"/>
            <a:ext cx="10080000" cy="75614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Cliquez pour éditer le format du texte-titre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Cliquez pour éditer le format du plan de texte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</a:rPr>
              <a:t>Second niveau de plan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</a:rPr>
              <a:t>Troisième niveau de plan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Quatrième niveau de plan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Cinquième niveau de plan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Sixième niveau de plan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Septième niveau de plan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C4242AA5-D2D4-416B-99D3-FE085B9E6674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 83"/>
          <p:cNvPicPr/>
          <p:nvPr/>
        </p:nvPicPr>
        <p:blipFill>
          <a:blip r:embed="rId14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Cliquez pour éditer le format du texte-titre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Cliquez pour éditer le format du plan de texte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</a:rPr>
              <a:t>Second niveau de plan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</a:rPr>
              <a:t>Troisième niveau de plan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Quatrième niveau de plan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Cinquième niveau de plan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Sixième niveau de plan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Septième niveau de plan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CDEE63AD-796D-42E8-8CB0-A5A6FB4C7EA3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 125"/>
          <p:cNvPicPr/>
          <p:nvPr/>
        </p:nvPicPr>
        <p:blipFill>
          <a:blip r:embed="rId14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Cliquez pour éditer le format du texte-titre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Cliquez pour éditer le format du plan de texte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</a:rPr>
              <a:t>Second niveau de plan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</a:rPr>
              <a:t>Troisième niveau de plan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Quatrième niveau de plan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Cinquième niveau de plan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Sixième niveau de plan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Septième niveau de plan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30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131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BF793CD8-1513-4654-AB9C-7644C13B8D9E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72000" y="72000"/>
            <a:ext cx="9720000" cy="4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fr-FR" sz="44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Un philosophe des lumières</a:t>
            </a:r>
            <a:br/>
            <a:r>
              <a:rPr lang="fr-FR" sz="44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Denis Diderot</a:t>
            </a:r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9" name="Image 168"/>
          <p:cNvPicPr/>
          <p:nvPr/>
        </p:nvPicPr>
        <p:blipFill>
          <a:blip r:embed="rId2"/>
          <a:stretch/>
        </p:blipFill>
        <p:spPr>
          <a:xfrm rot="20884200">
            <a:off x="1051560" y="3585600"/>
            <a:ext cx="2822760" cy="3504600"/>
          </a:xfrm>
          <a:prstGeom prst="rect">
            <a:avLst/>
          </a:prstGeom>
          <a:ln>
            <a:noFill/>
          </a:ln>
        </p:spPr>
      </p:pic>
      <p:pic>
        <p:nvPicPr>
          <p:cNvPr id="170" name="Image 169"/>
          <p:cNvPicPr/>
          <p:nvPr/>
        </p:nvPicPr>
        <p:blipFill>
          <a:blip r:embed="rId3"/>
          <a:stretch/>
        </p:blipFill>
        <p:spPr>
          <a:xfrm rot="1143000">
            <a:off x="7027200" y="3121920"/>
            <a:ext cx="2088000" cy="273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576000" y="2095560"/>
            <a:ext cx="8870040" cy="4600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Denis Diderot était le fils d’un artisan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Il a étudier à Paris en collaboration avec le mathématicien d’Alembert</a:t>
            </a:r>
            <a:r>
              <a:rPr lang="fr-FR" sz="3200" b="1" i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Il est né en 1713 et est mort en 1784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Il consacre 20 ans de sa vie à l’édition de l’Encyclopédie, Philosophe.</a:t>
            </a:r>
          </a:p>
        </p:txBody>
      </p:sp>
      <p:sp>
        <p:nvSpPr>
          <p:cNvPr id="172" name="TextShape 2"/>
          <p:cNvSpPr txBox="1"/>
          <p:nvPr/>
        </p:nvSpPr>
        <p:spPr>
          <a:xfrm>
            <a:off x="2664000" y="215640"/>
            <a:ext cx="4176000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fr-FR" sz="40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DENIS DIDEROT</a:t>
            </a:r>
            <a:endParaRPr lang="fr-FR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:p15="http://schemas.microsoft.com/office/powerpoint/2012/main" xmlns="">
      <p:transition spd="slow">
        <p:comb dir="horz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512000" y="-72000"/>
            <a:ext cx="6768000" cy="1856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fr-FR" sz="44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Les critique de Denis Diderot</a:t>
            </a:r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720000" y="1944000"/>
            <a:ext cx="8657280" cy="4209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Denis Diderot Critique l’église est la monarchie absolue.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EX : d’après Denis Diderot les pouvoir du Roi viens du peuple.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Ex :  Denis Diderot dit qu’il doit avoir de la tolérance est de la fraternité.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360360" y="432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fr-FR" sz="44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Ce qui l’a rendu célèbre</a:t>
            </a:r>
          </a:p>
        </p:txBody>
      </p:sp>
      <p:sp>
        <p:nvSpPr>
          <p:cNvPr id="176" name="TextShape 2"/>
          <p:cNvSpPr txBox="1"/>
          <p:nvPr/>
        </p:nvSpPr>
        <p:spPr>
          <a:xfrm>
            <a:off x="1287720" y="3096000"/>
            <a:ext cx="7352280" cy="511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4"/>
              </a:spcAft>
            </a:pPr>
            <a:r>
              <a:rPr lang="fr-FR" sz="3600" b="0" strike="noStrike" spc="-1">
                <a:solidFill>
                  <a:srgbClr val="000000"/>
                </a:solidFill>
                <a:latin typeface="Times New Roman"/>
              </a:rPr>
              <a:t>Denis Diderot est devenu célèbre grâce à l’Encyclopédie et pour avoir travailler avec d’Alembert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-71640" y="504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fr-FR" sz="44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Est-il toujours connu aujourd’hui ?</a:t>
            </a:r>
          </a:p>
        </p:txBody>
      </p:sp>
      <p:sp>
        <p:nvSpPr>
          <p:cNvPr id="178" name="TextShape 2"/>
          <p:cNvSpPr txBox="1"/>
          <p:nvPr/>
        </p:nvSpPr>
        <p:spPr>
          <a:xfrm>
            <a:off x="432000" y="2160000"/>
            <a:ext cx="6480000" cy="475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4"/>
              </a:spcAft>
            </a:pPr>
            <a:r>
              <a:rPr lang="fr-FR" sz="3600" b="0" strike="noStrike" spc="-1">
                <a:solidFill>
                  <a:srgbClr val="000000"/>
                </a:solidFill>
                <a:latin typeface="Times New Roman"/>
              </a:rPr>
              <a:t>Denis Diderot est connu encore dans des école est il est connu grâce a des statues et il y a une école qui porte son nom.</a:t>
            </a:r>
          </a:p>
          <a:p>
            <a:pPr marL="432000" indent="-324000">
              <a:spcAft>
                <a:spcPts val="1414"/>
              </a:spcAft>
            </a:pPr>
            <a:r>
              <a:rPr lang="fr-FR" sz="36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432000" indent="-324000">
              <a:spcAft>
                <a:spcPts val="1414"/>
              </a:spcAft>
            </a:pPr>
            <a:r>
              <a:rPr lang="fr-FR" sz="3600" b="0" strike="noStrike" spc="-1">
                <a:solidFill>
                  <a:srgbClr val="000000"/>
                </a:solidFill>
                <a:latin typeface="Times New Roman"/>
              </a:rPr>
              <a:t>Il a écrit des œuvre comme Pensées philosophiques (1746) Promenade du sceptique</a:t>
            </a:r>
          </a:p>
        </p:txBody>
      </p:sp>
      <p:pic>
        <p:nvPicPr>
          <p:cNvPr id="179" name="Image 178"/>
          <p:cNvPicPr/>
          <p:nvPr/>
        </p:nvPicPr>
        <p:blipFill>
          <a:blip r:embed="rId2"/>
          <a:stretch/>
        </p:blipFill>
        <p:spPr>
          <a:xfrm>
            <a:off x="6925680" y="3528000"/>
            <a:ext cx="3154320" cy="44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164</Words>
  <Application>Microsoft Office PowerPoint</Application>
  <PresentationFormat>Personnalisé</PresentationFormat>
  <Paragraphs>16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subject/>
  <dc:creator>Nathalie GOUBILLON</dc:creator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Nathalie GOUBILLON</cp:lastModifiedBy>
  <cp:revision>7</cp:revision>
  <dcterms:created xsi:type="dcterms:W3CDTF">2020-12-15T10:17:10Z</dcterms:created>
  <dcterms:modified xsi:type="dcterms:W3CDTF">2021-01-11T13:51:32Z</dcterms:modified>
  <dc:language>fr-FR</dc:language>
</cp:coreProperties>
</file>