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60" r:id="rId6"/>
    <p:sldId id="262" r:id="rId7"/>
    <p:sldId id="259" r:id="rId8"/>
    <p:sldId id="263" r:id="rId9"/>
    <p:sldId id="265" r:id="rId10"/>
    <p:sldId id="266" r:id="rId11"/>
    <p:sldId id="267" r:id="rId12"/>
    <p:sldId id="268" r:id="rId13"/>
    <p:sldId id="272" r:id="rId14"/>
    <p:sldId id="273" r:id="rId15"/>
    <p:sldId id="275" r:id="rId16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20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AC3-DD71-4626-9E72-5D7B8FD163B0}" type="datetimeFigureOut">
              <a:rPr lang="fr-FR" smtClean="0"/>
              <a:pPr/>
              <a:t>31/08/2014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A2DC-6F24-49BE-8853-0888C44B9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AC3-DD71-4626-9E72-5D7B8FD163B0}" type="datetimeFigureOut">
              <a:rPr lang="fr-FR" smtClean="0"/>
              <a:pPr/>
              <a:t>31/08/2014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A2DC-6F24-49BE-8853-0888C44B9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AC3-DD71-4626-9E72-5D7B8FD163B0}" type="datetimeFigureOut">
              <a:rPr lang="fr-FR" smtClean="0"/>
              <a:pPr/>
              <a:t>31/08/2014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A2DC-6F24-49BE-8853-0888C44B9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AC3-DD71-4626-9E72-5D7B8FD163B0}" type="datetimeFigureOut">
              <a:rPr lang="fr-FR" smtClean="0"/>
              <a:pPr/>
              <a:t>31/08/2014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A2DC-6F24-49BE-8853-0888C44B9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AC3-DD71-4626-9E72-5D7B8FD163B0}" type="datetimeFigureOut">
              <a:rPr lang="fr-FR" smtClean="0"/>
              <a:pPr/>
              <a:t>31/08/2014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A2DC-6F24-49BE-8853-0888C44B9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AC3-DD71-4626-9E72-5D7B8FD163B0}" type="datetimeFigureOut">
              <a:rPr lang="fr-FR" smtClean="0"/>
              <a:pPr/>
              <a:t>31/08/2014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A2DC-6F24-49BE-8853-0888C44B9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AC3-DD71-4626-9E72-5D7B8FD163B0}" type="datetimeFigureOut">
              <a:rPr lang="fr-FR" smtClean="0"/>
              <a:pPr/>
              <a:t>31/08/2014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A2DC-6F24-49BE-8853-0888C44B9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AC3-DD71-4626-9E72-5D7B8FD163B0}" type="datetimeFigureOut">
              <a:rPr lang="fr-FR" smtClean="0"/>
              <a:pPr/>
              <a:t>31/08/2014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A2DC-6F24-49BE-8853-0888C44B9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AC3-DD71-4626-9E72-5D7B8FD163B0}" type="datetimeFigureOut">
              <a:rPr lang="fr-FR" smtClean="0"/>
              <a:pPr/>
              <a:t>31/08/2014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A2DC-6F24-49BE-8853-0888C44B9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AC3-DD71-4626-9E72-5D7B8FD163B0}" type="datetimeFigureOut">
              <a:rPr lang="fr-FR" smtClean="0"/>
              <a:pPr/>
              <a:t>31/08/2014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A2DC-6F24-49BE-8853-0888C44B9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AC3-DD71-4626-9E72-5D7B8FD163B0}" type="datetimeFigureOut">
              <a:rPr lang="fr-FR" smtClean="0"/>
              <a:pPr/>
              <a:t>31/08/2014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A2DC-6F24-49BE-8853-0888C44B9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5DAC3-DD71-4626-9E72-5D7B8FD163B0}" type="datetimeFigureOut">
              <a:rPr lang="fr-FR" smtClean="0"/>
              <a:pPr/>
              <a:t>31/08/2014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BA2DC-6F24-49BE-8853-0888C44B9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165553"/>
            <a:ext cx="6215106" cy="876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714884" y="4357686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Arial" pitchFamily="34" charset="0"/>
              </a:rPr>
              <a:t>AIRBAG</a:t>
            </a:r>
            <a:endParaRPr lang="fr-FR" sz="2800" dirty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670" y="285720"/>
            <a:ext cx="5072098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MERCEDES-BENZ      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haben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?                1971               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erfinden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a,u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134389"/>
            <a:ext cx="6122221" cy="879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8" y="1357290"/>
            <a:ext cx="5893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JEANS             ?        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wer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1873</a:t>
            </a:r>
          </a:p>
          <a:p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erfinden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haben</a:t>
            </a:r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4686" y="5857884"/>
            <a:ext cx="3172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LEVI STRAUSS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205827"/>
            <a:ext cx="6336535" cy="86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00042" y="1214414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MELITTA BENTZ 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hat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mich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1908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erfunden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und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seitdem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werde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täglich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benutzt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fr-F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042" y="407193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Wer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bin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802" y="7715272"/>
            <a:ext cx="3982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rial" pitchFamily="34" charset="0"/>
                <a:cs typeface="Arial" pitchFamily="34" charset="0"/>
              </a:rPr>
              <a:t>der KAFFEEFILTER</a:t>
            </a:r>
            <a:endParaRPr lang="fr-F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285720"/>
            <a:ext cx="6090090" cy="850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000108" y="857224"/>
            <a:ext cx="2857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Erfinden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Wer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?  </a:t>
            </a:r>
          </a:p>
          <a:p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Motorrad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1885     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haben</a:t>
            </a:r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2" y="5857884"/>
            <a:ext cx="4240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rial" pitchFamily="34" charset="0"/>
                <a:cs typeface="Arial" pitchFamily="34" charset="0"/>
              </a:rPr>
              <a:t>GOTTLIEB DAIMLER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14818" y="3286116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Er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hat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auch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das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Auto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erfunden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205827"/>
            <a:ext cx="6336535" cy="86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66" y="428596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Erfinden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?  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haben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1907</a:t>
            </a:r>
          </a:p>
          <a:p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OTTOMAR HEINSIUS VON MAYENBURG </a:t>
            </a:r>
            <a:endParaRPr lang="fr-F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430" y="8001024"/>
            <a:ext cx="2654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rial" pitchFamily="34" charset="0"/>
                <a:cs typeface="Arial" pitchFamily="34" charset="0"/>
              </a:rPr>
              <a:t>ZAHNPASTA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285720"/>
            <a:ext cx="6146778" cy="850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56" y="500034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Erfinden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?             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haben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ADOLF RAMBOLD     1929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0372" y="7286644"/>
            <a:ext cx="2624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rial" pitchFamily="34" charset="0"/>
                <a:cs typeface="Arial" pitchFamily="34" charset="0"/>
              </a:rPr>
              <a:t>TEEBEUTEL</a:t>
            </a:r>
            <a:endParaRPr lang="fr-F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0"/>
            <a:ext cx="4357694" cy="389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0" y="3643306"/>
            <a:ext cx="4279126" cy="521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929066" y="285720"/>
            <a:ext cx="2714668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AUTO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wer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?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erfinden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1886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haben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90" y="5786446"/>
            <a:ext cx="2643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latin typeface="Arial" pitchFamily="34" charset="0"/>
                <a:cs typeface="Arial" pitchFamily="34" charset="0"/>
              </a:rPr>
              <a:t>KARL BENZ, GOTTLIEB DAIMLER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32" y="285720"/>
            <a:ext cx="5155939" cy="854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14422" y="571472"/>
            <a:ext cx="4429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Wer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?               1905     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haben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erfinden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a,u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          die RELATIVITÄTSTHEORIE</a:t>
            </a:r>
          </a:p>
          <a:p>
            <a:endParaRPr lang="fr-FR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6"/>
            <a:ext cx="2857496" cy="380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643182" y="3214678"/>
            <a:ext cx="339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ALBERT EINSTEIN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285719"/>
            <a:ext cx="5715040" cy="8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57232" y="571472"/>
            <a:ext cx="5072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das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ASPIRIN         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wann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haben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erfinden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a,u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)                  FELIX HOFFMANN             ?</a:t>
            </a:r>
          </a:p>
          <a:p>
            <a:endParaRPr lang="fr-FR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86190" y="6929454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1897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2918" y="3357554"/>
            <a:ext cx="1928826" cy="16851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Symbol"/>
              </a:rPr>
              <a:t>   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1797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Symbol"/>
              </a:rPr>
              <a:t>   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Symbol"/>
              </a:rPr>
              <a:t>   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1957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285720"/>
            <a:ext cx="6357982" cy="85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57496" y="3571868"/>
            <a:ext cx="719492" cy="2643206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fr-FR" sz="3200" b="1" dirty="0" smtClean="0">
                <a:latin typeface="Arial" pitchFamily="34" charset="0"/>
                <a:cs typeface="Arial" pitchFamily="34" charset="0"/>
              </a:rPr>
              <a:t>BIER</a:t>
            </a:r>
            <a:endParaRPr lang="fr-F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66" y="357158"/>
            <a:ext cx="62151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haben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HERZOG WILHELM IV. VON BAYERN         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1516                    ?                 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erfinden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a,u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)                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285720"/>
            <a:ext cx="5907907" cy="86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71480" y="500034"/>
            <a:ext cx="585791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BUCHDRUCK       </a:t>
            </a:r>
            <a:r>
              <a:rPr lang="fr-FR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erfinden</a:t>
            </a: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a,u</a:t>
            </a: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                                                                    1440             ?             </a:t>
            </a:r>
            <a:r>
              <a:rPr lang="fr-FR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haben</a:t>
            </a: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</a:p>
          <a:p>
            <a:pPr>
              <a:lnSpc>
                <a:spcPct val="200000"/>
              </a:lnSpc>
            </a:pP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fr-FR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wer</a:t>
            </a: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94" y="5000628"/>
            <a:ext cx="5202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JOHANNES GUTENBERG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182640"/>
            <a:ext cx="6265098" cy="859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8" y="571472"/>
            <a:ext cx="571504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COMPUTER            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wer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   ?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erfinden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a,u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)             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haben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                   1941       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1744" y="6143636"/>
            <a:ext cx="2818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KONRAD ZUSE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42984" y="2714612"/>
            <a:ext cx="3429024" cy="1685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Symbol"/>
              </a:rPr>
              <a:t>  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Steve Jobs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Symbol"/>
              </a:rPr>
              <a:t>  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Charles Babbage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Symbol"/>
              </a:rPr>
              <a:t>  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Konrad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Zuse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285720"/>
            <a:ext cx="6122221" cy="86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00042" y="214282"/>
            <a:ext cx="600076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erfinden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a,u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         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haben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?                  DIESELMOTOR        1890           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Wer</a:t>
            </a: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70" y="6072198"/>
            <a:ext cx="3076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RUDOLF DIESEL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00174" y="2357422"/>
            <a:ext cx="2857520" cy="1685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   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Rudolf Diesel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   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Gottlieb Daimler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   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Carl Benz</a:t>
            </a:r>
            <a:endParaRPr lang="fr-F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110939"/>
            <a:ext cx="6232966" cy="877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66" y="928662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Wann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erfinden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MANFRED VON ARDENNE       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haben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?     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Fernseher</a:t>
            </a:r>
            <a:endPara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9066" y="6929454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1930</a:t>
            </a:r>
            <a:endParaRPr lang="fr-F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2918" y="3143240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   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1925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   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1930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   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1935</a:t>
            </a:r>
            <a:endParaRPr lang="fr-F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214282"/>
            <a:ext cx="6200803" cy="867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604" y="571472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Der HUBSCHRAUBER    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haben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wann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HENRICH FOCKE  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erfinden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  ?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7694" y="6429388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rial" pitchFamily="34" charset="0"/>
                <a:cs typeface="Arial" pitchFamily="34" charset="0"/>
              </a:rPr>
              <a:t>1936</a:t>
            </a:r>
            <a:endParaRPr lang="fr-F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4356" y="3000364"/>
            <a:ext cx="1857388" cy="1685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Symbol"/>
              <a:buChar char=""/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Symbol"/>
              </a:rPr>
              <a:t>1936</a:t>
            </a:r>
          </a:p>
          <a:p>
            <a:pPr>
              <a:lnSpc>
                <a:spcPct val="150000"/>
              </a:lnSpc>
              <a:buFont typeface="Symbol"/>
              <a:buChar char=""/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Symbol"/>
              </a:rPr>
              <a:t>1940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Symbol"/>
              </a:rPr>
              <a:t> 1946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197</Words>
  <Application>Microsoft Office PowerPoint</Application>
  <PresentationFormat>Affichage à l'écran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silke</dc:creator>
  <cp:lastModifiedBy>silke</cp:lastModifiedBy>
  <cp:revision>35</cp:revision>
  <dcterms:created xsi:type="dcterms:W3CDTF">2012-03-07T16:01:53Z</dcterms:created>
  <dcterms:modified xsi:type="dcterms:W3CDTF">2014-08-31T09:41:56Z</dcterms:modified>
</cp:coreProperties>
</file>