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sldIdLst>
    <p:sldId id="256" r:id="rId5"/>
    <p:sldId id="257" r:id="rId6"/>
    <p:sldId id="258" r:id="rId7"/>
    <p:sldId id="259" r:id="rId8"/>
    <p:sldId id="260" r:id="rId9"/>
  </p:sldIdLst>
  <p:sldSz cx="10080625" cy="7559675"/>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25"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fr-FR" sz="3200" b="0" strike="noStrike" spc="-1">
              <a:latin typeface="Arial"/>
            </a:endParaRPr>
          </a:p>
        </p:txBody>
      </p:sp>
      <p:sp>
        <p:nvSpPr>
          <p:cNvPr id="26"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28"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fr-FR" sz="3200" b="0" strike="noStrike" spc="-1">
              <a:latin typeface="Arial"/>
            </a:endParaRPr>
          </a:p>
        </p:txBody>
      </p:sp>
      <p:sp>
        <p:nvSpPr>
          <p:cNvPr id="29"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fr-FR" sz="3200" b="0" strike="noStrike" spc="-1">
              <a:latin typeface="Arial"/>
            </a:endParaRPr>
          </a:p>
        </p:txBody>
      </p:sp>
      <p:sp>
        <p:nvSpPr>
          <p:cNvPr id="30"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fr-FR" sz="3200" b="0" strike="noStrike" spc="-1">
              <a:latin typeface="Arial"/>
            </a:endParaRPr>
          </a:p>
        </p:txBody>
      </p:sp>
      <p:sp>
        <p:nvSpPr>
          <p:cNvPr id="31" name="PlaceHolder 5"/>
          <p:cNvSpPr>
            <a:spLocks noGrp="1"/>
          </p:cNvSpPr>
          <p:nvPr>
            <p:ph type="body"/>
          </p:nvPr>
        </p:nvSpPr>
        <p:spPr>
          <a:xfrm>
            <a:off x="5152680" y="4058640"/>
            <a:ext cx="442692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33"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fr-FR" sz="3200" b="0" strike="noStrike" spc="-1">
              <a:latin typeface="Arial"/>
            </a:endParaRPr>
          </a:p>
        </p:txBody>
      </p:sp>
      <p:sp>
        <p:nvSpPr>
          <p:cNvPr id="34"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fr-FR" sz="3200" b="0" strike="noStrike" spc="-1">
              <a:latin typeface="Arial"/>
            </a:endParaRPr>
          </a:p>
        </p:txBody>
      </p:sp>
      <p:sp>
        <p:nvSpPr>
          <p:cNvPr id="35"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fr-FR" sz="3200" b="0" strike="noStrike" spc="-1">
              <a:latin typeface="Arial"/>
            </a:endParaRPr>
          </a:p>
        </p:txBody>
      </p:sp>
      <p:sp>
        <p:nvSpPr>
          <p:cNvPr id="36" name="PlaceHolder 5"/>
          <p:cNvSpPr>
            <a:spLocks noGrp="1"/>
          </p:cNvSpPr>
          <p:nvPr>
            <p:ph type="body"/>
          </p:nvPr>
        </p:nvSpPr>
        <p:spPr>
          <a:xfrm>
            <a:off x="504000" y="4058640"/>
            <a:ext cx="2921040" cy="2090880"/>
          </a:xfrm>
          <a:prstGeom prst="rect">
            <a:avLst/>
          </a:prstGeom>
        </p:spPr>
        <p:txBody>
          <a:bodyPr lIns="0" tIns="0" rIns="0" bIns="0">
            <a:normAutofit/>
          </a:bodyPr>
          <a:lstStyle/>
          <a:p>
            <a:endParaRPr lang="fr-FR" sz="3200" b="0" strike="noStrike" spc="-1">
              <a:latin typeface="Arial"/>
            </a:endParaRPr>
          </a:p>
        </p:txBody>
      </p:sp>
      <p:sp>
        <p:nvSpPr>
          <p:cNvPr id="37"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fr-FR" sz="3200" b="0" strike="noStrike" spc="-1">
              <a:latin typeface="Arial"/>
            </a:endParaRPr>
          </a:p>
        </p:txBody>
      </p:sp>
      <p:sp>
        <p:nvSpPr>
          <p:cNvPr id="38" name="PlaceHolder 7"/>
          <p:cNvSpPr>
            <a:spLocks noGrp="1"/>
          </p:cNvSpPr>
          <p:nvPr>
            <p:ph type="body"/>
          </p:nvPr>
        </p:nvSpPr>
        <p:spPr>
          <a:xfrm>
            <a:off x="6639120" y="4058640"/>
            <a:ext cx="292104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43" name="PlaceHolder 2"/>
          <p:cNvSpPr>
            <a:spLocks noGrp="1"/>
          </p:cNvSpPr>
          <p:nvPr>
            <p:ph type="subTitle"/>
          </p:nvPr>
        </p:nvSpPr>
        <p:spPr>
          <a:xfrm>
            <a:off x="504000" y="1768680"/>
            <a:ext cx="9072000" cy="43840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45"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47"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fr-FR" sz="3200" b="0" strike="noStrike" spc="-1">
              <a:latin typeface="Arial"/>
            </a:endParaRPr>
          </a:p>
        </p:txBody>
      </p:sp>
      <p:sp>
        <p:nvSpPr>
          <p:cNvPr id="48"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504000" y="3168000"/>
            <a:ext cx="9071280" cy="585036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52"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fr-FR" sz="3200" b="0" strike="noStrike" spc="-1">
              <a:latin typeface="Arial"/>
            </a:endParaRPr>
          </a:p>
        </p:txBody>
      </p:sp>
      <p:sp>
        <p:nvSpPr>
          <p:cNvPr id="53"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fr-FR" sz="3200" b="0" strike="noStrike" spc="-1">
              <a:latin typeface="Arial"/>
            </a:endParaRPr>
          </a:p>
        </p:txBody>
      </p:sp>
      <p:sp>
        <p:nvSpPr>
          <p:cNvPr id="54"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4" name="PlaceHolder 2"/>
          <p:cNvSpPr>
            <a:spLocks noGrp="1"/>
          </p:cNvSpPr>
          <p:nvPr>
            <p:ph type="subTitle"/>
          </p:nvPr>
        </p:nvSpPr>
        <p:spPr>
          <a:xfrm>
            <a:off x="504000" y="1768680"/>
            <a:ext cx="9072000" cy="43840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56"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fr-FR" sz="3200" b="0" strike="noStrike" spc="-1">
              <a:latin typeface="Arial"/>
            </a:endParaRPr>
          </a:p>
        </p:txBody>
      </p:sp>
      <p:sp>
        <p:nvSpPr>
          <p:cNvPr id="57"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fr-FR" sz="3200" b="0" strike="noStrike" spc="-1">
              <a:latin typeface="Arial"/>
            </a:endParaRPr>
          </a:p>
        </p:txBody>
      </p:sp>
      <p:sp>
        <p:nvSpPr>
          <p:cNvPr id="58"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60"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fr-FR" sz="3200" b="0" strike="noStrike" spc="-1">
              <a:latin typeface="Arial"/>
            </a:endParaRPr>
          </a:p>
        </p:txBody>
      </p:sp>
      <p:sp>
        <p:nvSpPr>
          <p:cNvPr id="61"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fr-FR" sz="3200" b="0" strike="noStrike" spc="-1">
              <a:latin typeface="Arial"/>
            </a:endParaRPr>
          </a:p>
        </p:txBody>
      </p:sp>
      <p:sp>
        <p:nvSpPr>
          <p:cNvPr id="62"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64"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fr-FR" sz="3200" b="0" strike="noStrike" spc="-1">
              <a:latin typeface="Arial"/>
            </a:endParaRPr>
          </a:p>
        </p:txBody>
      </p:sp>
      <p:sp>
        <p:nvSpPr>
          <p:cNvPr id="65"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67"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fr-FR" sz="3200" b="0" strike="noStrike" spc="-1">
              <a:latin typeface="Arial"/>
            </a:endParaRPr>
          </a:p>
        </p:txBody>
      </p:sp>
      <p:sp>
        <p:nvSpPr>
          <p:cNvPr id="68"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fr-FR" sz="3200" b="0" strike="noStrike" spc="-1">
              <a:latin typeface="Arial"/>
            </a:endParaRPr>
          </a:p>
        </p:txBody>
      </p:sp>
      <p:sp>
        <p:nvSpPr>
          <p:cNvPr id="69"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fr-FR" sz="3200" b="0" strike="noStrike" spc="-1">
              <a:latin typeface="Arial"/>
            </a:endParaRPr>
          </a:p>
        </p:txBody>
      </p:sp>
      <p:sp>
        <p:nvSpPr>
          <p:cNvPr id="70" name="PlaceHolder 5"/>
          <p:cNvSpPr>
            <a:spLocks noGrp="1"/>
          </p:cNvSpPr>
          <p:nvPr>
            <p:ph type="body"/>
          </p:nvPr>
        </p:nvSpPr>
        <p:spPr>
          <a:xfrm>
            <a:off x="5152680" y="4058640"/>
            <a:ext cx="442692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72"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fr-FR" sz="3200" b="0" strike="noStrike" spc="-1">
              <a:latin typeface="Arial"/>
            </a:endParaRPr>
          </a:p>
        </p:txBody>
      </p:sp>
      <p:sp>
        <p:nvSpPr>
          <p:cNvPr id="73"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fr-FR" sz="3200" b="0" strike="noStrike" spc="-1">
              <a:latin typeface="Arial"/>
            </a:endParaRPr>
          </a:p>
        </p:txBody>
      </p:sp>
      <p:sp>
        <p:nvSpPr>
          <p:cNvPr id="74"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fr-FR" sz="3200" b="0" strike="noStrike" spc="-1">
              <a:latin typeface="Arial"/>
            </a:endParaRPr>
          </a:p>
        </p:txBody>
      </p:sp>
      <p:sp>
        <p:nvSpPr>
          <p:cNvPr id="75" name="PlaceHolder 5"/>
          <p:cNvSpPr>
            <a:spLocks noGrp="1"/>
          </p:cNvSpPr>
          <p:nvPr>
            <p:ph type="body"/>
          </p:nvPr>
        </p:nvSpPr>
        <p:spPr>
          <a:xfrm>
            <a:off x="504000" y="4058640"/>
            <a:ext cx="2921040" cy="2090880"/>
          </a:xfrm>
          <a:prstGeom prst="rect">
            <a:avLst/>
          </a:prstGeom>
        </p:spPr>
        <p:txBody>
          <a:bodyPr lIns="0" tIns="0" rIns="0" bIns="0">
            <a:normAutofit/>
          </a:bodyPr>
          <a:lstStyle/>
          <a:p>
            <a:endParaRPr lang="fr-FR" sz="3200" b="0" strike="noStrike" spc="-1">
              <a:latin typeface="Arial"/>
            </a:endParaRPr>
          </a:p>
        </p:txBody>
      </p:sp>
      <p:sp>
        <p:nvSpPr>
          <p:cNvPr id="76"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fr-FR" sz="3200" b="0" strike="noStrike" spc="-1">
              <a:latin typeface="Arial"/>
            </a:endParaRPr>
          </a:p>
        </p:txBody>
      </p:sp>
      <p:sp>
        <p:nvSpPr>
          <p:cNvPr id="77" name="PlaceHolder 7"/>
          <p:cNvSpPr>
            <a:spLocks noGrp="1"/>
          </p:cNvSpPr>
          <p:nvPr>
            <p:ph type="body"/>
          </p:nvPr>
        </p:nvSpPr>
        <p:spPr>
          <a:xfrm>
            <a:off x="6639120" y="4058640"/>
            <a:ext cx="292104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1"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82" name="PlaceHolder 2"/>
          <p:cNvSpPr>
            <a:spLocks noGrp="1"/>
          </p:cNvSpPr>
          <p:nvPr>
            <p:ph type="subTitle"/>
          </p:nvPr>
        </p:nvSpPr>
        <p:spPr>
          <a:xfrm>
            <a:off x="504000" y="1768680"/>
            <a:ext cx="9072000" cy="43840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84"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86"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fr-FR" sz="3200" b="0" strike="noStrike" spc="-1">
              <a:latin typeface="Arial"/>
            </a:endParaRPr>
          </a:p>
        </p:txBody>
      </p:sp>
      <p:sp>
        <p:nvSpPr>
          <p:cNvPr id="87"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8"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6"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9" name="PlaceHolder 1"/>
          <p:cNvSpPr>
            <a:spLocks noGrp="1"/>
          </p:cNvSpPr>
          <p:nvPr>
            <p:ph type="subTitle"/>
          </p:nvPr>
        </p:nvSpPr>
        <p:spPr>
          <a:xfrm>
            <a:off x="504000" y="3168000"/>
            <a:ext cx="9071280" cy="585036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91"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fr-FR" sz="3200" b="0" strike="noStrike" spc="-1">
              <a:latin typeface="Arial"/>
            </a:endParaRPr>
          </a:p>
        </p:txBody>
      </p:sp>
      <p:sp>
        <p:nvSpPr>
          <p:cNvPr id="92"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fr-FR" sz="3200" b="0" strike="noStrike" spc="-1">
              <a:latin typeface="Arial"/>
            </a:endParaRPr>
          </a:p>
        </p:txBody>
      </p:sp>
      <p:sp>
        <p:nvSpPr>
          <p:cNvPr id="93"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95"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fr-FR" sz="3200" b="0" strike="noStrike" spc="-1">
              <a:latin typeface="Arial"/>
            </a:endParaRPr>
          </a:p>
        </p:txBody>
      </p:sp>
      <p:sp>
        <p:nvSpPr>
          <p:cNvPr id="96"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fr-FR" sz="3200" b="0" strike="noStrike" spc="-1">
              <a:latin typeface="Arial"/>
            </a:endParaRPr>
          </a:p>
        </p:txBody>
      </p:sp>
      <p:sp>
        <p:nvSpPr>
          <p:cNvPr id="97"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99"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fr-FR" sz="3200" b="0" strike="noStrike" spc="-1">
              <a:latin typeface="Arial"/>
            </a:endParaRPr>
          </a:p>
        </p:txBody>
      </p:sp>
      <p:sp>
        <p:nvSpPr>
          <p:cNvPr id="100"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fr-FR" sz="3200" b="0" strike="noStrike" spc="-1">
              <a:latin typeface="Arial"/>
            </a:endParaRPr>
          </a:p>
        </p:txBody>
      </p:sp>
      <p:sp>
        <p:nvSpPr>
          <p:cNvPr id="101"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03"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fr-FR" sz="3200" b="0" strike="noStrike" spc="-1">
              <a:latin typeface="Arial"/>
            </a:endParaRPr>
          </a:p>
        </p:txBody>
      </p:sp>
      <p:sp>
        <p:nvSpPr>
          <p:cNvPr id="104"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06"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fr-FR" sz="3200" b="0" strike="noStrike" spc="-1">
              <a:latin typeface="Arial"/>
            </a:endParaRPr>
          </a:p>
        </p:txBody>
      </p:sp>
      <p:sp>
        <p:nvSpPr>
          <p:cNvPr id="107"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fr-FR" sz="3200" b="0" strike="noStrike" spc="-1">
              <a:latin typeface="Arial"/>
            </a:endParaRPr>
          </a:p>
        </p:txBody>
      </p:sp>
      <p:sp>
        <p:nvSpPr>
          <p:cNvPr id="108"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fr-FR" sz="3200" b="0" strike="noStrike" spc="-1">
              <a:latin typeface="Arial"/>
            </a:endParaRPr>
          </a:p>
        </p:txBody>
      </p:sp>
      <p:sp>
        <p:nvSpPr>
          <p:cNvPr id="109" name="PlaceHolder 5"/>
          <p:cNvSpPr>
            <a:spLocks noGrp="1"/>
          </p:cNvSpPr>
          <p:nvPr>
            <p:ph type="body"/>
          </p:nvPr>
        </p:nvSpPr>
        <p:spPr>
          <a:xfrm>
            <a:off x="5152680" y="4058640"/>
            <a:ext cx="442692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11"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fr-FR" sz="3200" b="0" strike="noStrike" spc="-1">
              <a:latin typeface="Arial"/>
            </a:endParaRPr>
          </a:p>
        </p:txBody>
      </p:sp>
      <p:sp>
        <p:nvSpPr>
          <p:cNvPr id="112"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fr-FR" sz="3200" b="0" strike="noStrike" spc="-1">
              <a:latin typeface="Arial"/>
            </a:endParaRPr>
          </a:p>
        </p:txBody>
      </p:sp>
      <p:sp>
        <p:nvSpPr>
          <p:cNvPr id="113"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fr-FR" sz="3200" b="0" strike="noStrike" spc="-1">
              <a:latin typeface="Arial"/>
            </a:endParaRPr>
          </a:p>
        </p:txBody>
      </p:sp>
      <p:sp>
        <p:nvSpPr>
          <p:cNvPr id="114" name="PlaceHolder 5"/>
          <p:cNvSpPr>
            <a:spLocks noGrp="1"/>
          </p:cNvSpPr>
          <p:nvPr>
            <p:ph type="body"/>
          </p:nvPr>
        </p:nvSpPr>
        <p:spPr>
          <a:xfrm>
            <a:off x="504000" y="4058640"/>
            <a:ext cx="2921040" cy="2090880"/>
          </a:xfrm>
          <a:prstGeom prst="rect">
            <a:avLst/>
          </a:prstGeom>
        </p:spPr>
        <p:txBody>
          <a:bodyPr lIns="0" tIns="0" rIns="0" bIns="0">
            <a:normAutofit/>
          </a:bodyPr>
          <a:lstStyle/>
          <a:p>
            <a:endParaRPr lang="fr-FR" sz="3200" b="0" strike="noStrike" spc="-1">
              <a:latin typeface="Arial"/>
            </a:endParaRPr>
          </a:p>
        </p:txBody>
      </p:sp>
      <p:sp>
        <p:nvSpPr>
          <p:cNvPr id="115"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fr-FR" sz="3200" b="0" strike="noStrike" spc="-1">
              <a:latin typeface="Arial"/>
            </a:endParaRPr>
          </a:p>
        </p:txBody>
      </p:sp>
      <p:sp>
        <p:nvSpPr>
          <p:cNvPr id="116" name="PlaceHolder 7"/>
          <p:cNvSpPr>
            <a:spLocks noGrp="1"/>
          </p:cNvSpPr>
          <p:nvPr>
            <p:ph type="body"/>
          </p:nvPr>
        </p:nvSpPr>
        <p:spPr>
          <a:xfrm>
            <a:off x="6639120" y="4058640"/>
            <a:ext cx="292104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0"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21" name="PlaceHolder 2"/>
          <p:cNvSpPr>
            <a:spLocks noGrp="1"/>
          </p:cNvSpPr>
          <p:nvPr>
            <p:ph type="subTitle"/>
          </p:nvPr>
        </p:nvSpPr>
        <p:spPr>
          <a:xfrm>
            <a:off x="504000" y="1768680"/>
            <a:ext cx="9072000" cy="43840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23"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8"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fr-FR" sz="3200" b="0" strike="noStrike" spc="-1">
              <a:latin typeface="Arial"/>
            </a:endParaRPr>
          </a:p>
        </p:txBody>
      </p:sp>
      <p:sp>
        <p:nvSpPr>
          <p:cNvPr id="9"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25"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fr-FR" sz="3200" b="0" strike="noStrike" spc="-1">
              <a:latin typeface="Arial"/>
            </a:endParaRPr>
          </a:p>
        </p:txBody>
      </p:sp>
      <p:sp>
        <p:nvSpPr>
          <p:cNvPr id="126"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7"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8" name="PlaceHolder 1"/>
          <p:cNvSpPr>
            <a:spLocks noGrp="1"/>
          </p:cNvSpPr>
          <p:nvPr>
            <p:ph type="subTitle"/>
          </p:nvPr>
        </p:nvSpPr>
        <p:spPr>
          <a:xfrm>
            <a:off x="504000" y="3168000"/>
            <a:ext cx="9071280" cy="585036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30"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fr-FR" sz="3200" b="0" strike="noStrike" spc="-1">
              <a:latin typeface="Arial"/>
            </a:endParaRPr>
          </a:p>
        </p:txBody>
      </p:sp>
      <p:sp>
        <p:nvSpPr>
          <p:cNvPr id="131"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fr-FR" sz="3200" b="0" strike="noStrike" spc="-1">
              <a:latin typeface="Arial"/>
            </a:endParaRPr>
          </a:p>
        </p:txBody>
      </p:sp>
      <p:sp>
        <p:nvSpPr>
          <p:cNvPr id="132"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34"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fr-FR" sz="3200" b="0" strike="noStrike" spc="-1">
              <a:latin typeface="Arial"/>
            </a:endParaRPr>
          </a:p>
        </p:txBody>
      </p:sp>
      <p:sp>
        <p:nvSpPr>
          <p:cNvPr id="135"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fr-FR" sz="3200" b="0" strike="noStrike" spc="-1">
              <a:latin typeface="Arial"/>
            </a:endParaRPr>
          </a:p>
        </p:txBody>
      </p:sp>
      <p:sp>
        <p:nvSpPr>
          <p:cNvPr id="136"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38"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fr-FR" sz="3200" b="0" strike="noStrike" spc="-1">
              <a:latin typeface="Arial"/>
            </a:endParaRPr>
          </a:p>
        </p:txBody>
      </p:sp>
      <p:sp>
        <p:nvSpPr>
          <p:cNvPr id="139"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fr-FR" sz="3200" b="0" strike="noStrike" spc="-1">
              <a:latin typeface="Arial"/>
            </a:endParaRPr>
          </a:p>
        </p:txBody>
      </p:sp>
      <p:sp>
        <p:nvSpPr>
          <p:cNvPr id="140"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42"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fr-FR" sz="3200" b="0" strike="noStrike" spc="-1">
              <a:latin typeface="Arial"/>
            </a:endParaRPr>
          </a:p>
        </p:txBody>
      </p:sp>
      <p:sp>
        <p:nvSpPr>
          <p:cNvPr id="143"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45"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fr-FR" sz="3200" b="0" strike="noStrike" spc="-1">
              <a:latin typeface="Arial"/>
            </a:endParaRPr>
          </a:p>
        </p:txBody>
      </p:sp>
      <p:sp>
        <p:nvSpPr>
          <p:cNvPr id="146"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fr-FR" sz="3200" b="0" strike="noStrike" spc="-1">
              <a:latin typeface="Arial"/>
            </a:endParaRPr>
          </a:p>
        </p:txBody>
      </p:sp>
      <p:sp>
        <p:nvSpPr>
          <p:cNvPr id="147"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fr-FR" sz="3200" b="0" strike="noStrike" spc="-1">
              <a:latin typeface="Arial"/>
            </a:endParaRPr>
          </a:p>
        </p:txBody>
      </p:sp>
      <p:sp>
        <p:nvSpPr>
          <p:cNvPr id="148" name="PlaceHolder 5"/>
          <p:cNvSpPr>
            <a:spLocks noGrp="1"/>
          </p:cNvSpPr>
          <p:nvPr>
            <p:ph type="body"/>
          </p:nvPr>
        </p:nvSpPr>
        <p:spPr>
          <a:xfrm>
            <a:off x="5152680" y="4058640"/>
            <a:ext cx="442692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50"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fr-FR" sz="3200" b="0" strike="noStrike" spc="-1">
              <a:latin typeface="Arial"/>
            </a:endParaRPr>
          </a:p>
        </p:txBody>
      </p:sp>
      <p:sp>
        <p:nvSpPr>
          <p:cNvPr id="151"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fr-FR" sz="3200" b="0" strike="noStrike" spc="-1">
              <a:latin typeface="Arial"/>
            </a:endParaRPr>
          </a:p>
        </p:txBody>
      </p:sp>
      <p:sp>
        <p:nvSpPr>
          <p:cNvPr id="152"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fr-FR" sz="3200" b="0" strike="noStrike" spc="-1">
              <a:latin typeface="Arial"/>
            </a:endParaRPr>
          </a:p>
        </p:txBody>
      </p:sp>
      <p:sp>
        <p:nvSpPr>
          <p:cNvPr id="153" name="PlaceHolder 5"/>
          <p:cNvSpPr>
            <a:spLocks noGrp="1"/>
          </p:cNvSpPr>
          <p:nvPr>
            <p:ph type="body"/>
          </p:nvPr>
        </p:nvSpPr>
        <p:spPr>
          <a:xfrm>
            <a:off x="504000" y="4058640"/>
            <a:ext cx="2921040" cy="2090880"/>
          </a:xfrm>
          <a:prstGeom prst="rect">
            <a:avLst/>
          </a:prstGeom>
        </p:spPr>
        <p:txBody>
          <a:bodyPr lIns="0" tIns="0" rIns="0" bIns="0">
            <a:normAutofit/>
          </a:bodyPr>
          <a:lstStyle/>
          <a:p>
            <a:endParaRPr lang="fr-FR" sz="3200" b="0" strike="noStrike" spc="-1">
              <a:latin typeface="Arial"/>
            </a:endParaRPr>
          </a:p>
        </p:txBody>
      </p:sp>
      <p:sp>
        <p:nvSpPr>
          <p:cNvPr id="154"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fr-FR" sz="3200" b="0" strike="noStrike" spc="-1">
              <a:latin typeface="Arial"/>
            </a:endParaRPr>
          </a:p>
        </p:txBody>
      </p:sp>
      <p:sp>
        <p:nvSpPr>
          <p:cNvPr id="155" name="PlaceHolder 7"/>
          <p:cNvSpPr>
            <a:spLocks noGrp="1"/>
          </p:cNvSpPr>
          <p:nvPr>
            <p:ph type="body"/>
          </p:nvPr>
        </p:nvSpPr>
        <p:spPr>
          <a:xfrm>
            <a:off x="6639120" y="4058640"/>
            <a:ext cx="292104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504000" y="3168000"/>
            <a:ext cx="9071280" cy="585036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3"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fr-FR" sz="3200" b="0" strike="noStrike" spc="-1">
              <a:latin typeface="Arial"/>
            </a:endParaRPr>
          </a:p>
        </p:txBody>
      </p:sp>
      <p:sp>
        <p:nvSpPr>
          <p:cNvPr id="14"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fr-FR" sz="3200" b="0" strike="noStrike" spc="-1">
              <a:latin typeface="Arial"/>
            </a:endParaRPr>
          </a:p>
        </p:txBody>
      </p:sp>
      <p:sp>
        <p:nvSpPr>
          <p:cNvPr id="15"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7"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fr-FR" sz="3200" b="0" strike="noStrike" spc="-1">
              <a:latin typeface="Arial"/>
            </a:endParaRPr>
          </a:p>
        </p:txBody>
      </p:sp>
      <p:sp>
        <p:nvSpPr>
          <p:cNvPr id="18"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fr-FR" sz="3200" b="0" strike="noStrike" spc="-1">
              <a:latin typeface="Arial"/>
            </a:endParaRPr>
          </a:p>
        </p:txBody>
      </p:sp>
      <p:sp>
        <p:nvSpPr>
          <p:cNvPr id="19"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21"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fr-FR" sz="3200" b="0" strike="noStrike" spc="-1">
              <a:latin typeface="Arial"/>
            </a:endParaRPr>
          </a:p>
        </p:txBody>
      </p:sp>
      <p:sp>
        <p:nvSpPr>
          <p:cNvPr id="22"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fr-FR" sz="3200" b="0" strike="noStrike" spc="-1">
              <a:latin typeface="Arial"/>
            </a:endParaRPr>
          </a:p>
        </p:txBody>
      </p:sp>
      <p:sp>
        <p:nvSpPr>
          <p:cNvPr id="23"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Image 2"/>
          <p:cNvPicPr/>
          <p:nvPr/>
        </p:nvPicPr>
        <p:blipFill>
          <a:blip r:embed="rId14"/>
          <a:stretch/>
        </p:blipFill>
        <p:spPr>
          <a:xfrm>
            <a:off x="0" y="0"/>
            <a:ext cx="10079640" cy="7559640"/>
          </a:xfrm>
          <a:prstGeom prst="rect">
            <a:avLst/>
          </a:prstGeom>
          <a:ln>
            <a:noFill/>
          </a:ln>
        </p:spPr>
      </p:pic>
      <p:sp>
        <p:nvSpPr>
          <p:cNvPr id="4" name="PlaceHolder 1"/>
          <p:cNvSpPr>
            <a:spLocks noGrp="1"/>
          </p:cNvSpPr>
          <p:nvPr>
            <p:ph type="title"/>
          </p:nvPr>
        </p:nvSpPr>
        <p:spPr>
          <a:xfrm>
            <a:off x="504000" y="3168000"/>
            <a:ext cx="9071280" cy="1261800"/>
          </a:xfrm>
          <a:prstGeom prst="rect">
            <a:avLst/>
          </a:prstGeom>
        </p:spPr>
        <p:txBody>
          <a:bodyPr lIns="0" tIns="0" rIns="0" bIns="0" anchor="ctr">
            <a:normAutofit/>
          </a:bodyPr>
          <a:lstStyle/>
          <a:p>
            <a:r>
              <a:rPr lang="fr-FR" sz="1800" b="0" strike="noStrike" spc="-1">
                <a:latin typeface="Arial"/>
              </a:rPr>
              <a:t>Cliquez pour éditer le format du texte-titre</a:t>
            </a:r>
          </a:p>
        </p:txBody>
      </p:sp>
      <p:sp>
        <p:nvSpPr>
          <p:cNvPr id="2" name="PlaceHolder 2"/>
          <p:cNvSpPr>
            <a:spLocks noGrp="1"/>
          </p:cNvSpPr>
          <p:nvPr>
            <p:ph type="body"/>
          </p:nvPr>
        </p:nvSpPr>
        <p:spPr>
          <a:xfrm>
            <a:off x="504000" y="4752000"/>
            <a:ext cx="8869680" cy="2015640"/>
          </a:xfrm>
          <a:prstGeom prst="rect">
            <a:avLst/>
          </a:prstGeom>
        </p:spPr>
        <p:txBody>
          <a:bodyPr lIns="0" tIns="0" rIns="0" bIns="0">
            <a:normAutofit fontScale="85000"/>
          </a:bodyPr>
          <a:lstStyle/>
          <a:p>
            <a:pPr marL="432000" indent="-324000">
              <a:spcBef>
                <a:spcPts val="1417"/>
              </a:spcBef>
              <a:buClr>
                <a:srgbClr val="000000"/>
              </a:buClr>
              <a:buSzPct val="45000"/>
              <a:buFont typeface="Wingdings" charset="2"/>
              <a:buChar char=""/>
            </a:pPr>
            <a:r>
              <a:rPr lang="fr-FR" sz="18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9" name="Image 38"/>
          <p:cNvPicPr/>
          <p:nvPr/>
        </p:nvPicPr>
        <p:blipFill>
          <a:blip r:embed="rId14"/>
          <a:stretch/>
        </p:blipFill>
        <p:spPr>
          <a:xfrm>
            <a:off x="0" y="-1440"/>
            <a:ext cx="10079640" cy="7561080"/>
          </a:xfrm>
          <a:prstGeom prst="rect">
            <a:avLst/>
          </a:prstGeom>
          <a:ln>
            <a:noFill/>
          </a:ln>
        </p:spPr>
      </p:pic>
      <p:sp>
        <p:nvSpPr>
          <p:cNvPr id="40" name="PlaceHolder 1"/>
          <p:cNvSpPr>
            <a:spLocks noGrp="1"/>
          </p:cNvSpPr>
          <p:nvPr>
            <p:ph type="title"/>
          </p:nvPr>
        </p:nvSpPr>
        <p:spPr>
          <a:xfrm>
            <a:off x="504000" y="3168000"/>
            <a:ext cx="9071280" cy="1261800"/>
          </a:xfrm>
          <a:prstGeom prst="rect">
            <a:avLst/>
          </a:prstGeom>
        </p:spPr>
        <p:txBody>
          <a:bodyPr lIns="0" tIns="0" rIns="0" bIns="0" anchor="ctr">
            <a:normAutofit/>
          </a:bodyPr>
          <a:lstStyle/>
          <a:p>
            <a:r>
              <a:rPr lang="fr-FR" sz="1800" b="0" strike="noStrike" spc="-1">
                <a:latin typeface="Arial"/>
              </a:rPr>
              <a:t>Cliquez pour éditer le format du texte-titre</a:t>
            </a:r>
          </a:p>
        </p:txBody>
      </p:sp>
      <p:sp>
        <p:nvSpPr>
          <p:cNvPr id="41" name="PlaceHolder 2"/>
          <p:cNvSpPr>
            <a:spLocks noGrp="1"/>
          </p:cNvSpPr>
          <p:nvPr>
            <p:ph type="body"/>
          </p:nvPr>
        </p:nvSpPr>
        <p:spPr>
          <a:xfrm>
            <a:off x="504000" y="4752000"/>
            <a:ext cx="8869680" cy="2015640"/>
          </a:xfrm>
          <a:prstGeom prst="rect">
            <a:avLst/>
          </a:prstGeom>
        </p:spPr>
        <p:txBody>
          <a:bodyPr lIns="0" tIns="0" rIns="0" bIns="0">
            <a:normAutofit fontScale="85000"/>
          </a:bodyPr>
          <a:lstStyle/>
          <a:p>
            <a:pPr marL="432000" indent="-324000">
              <a:spcBef>
                <a:spcPts val="1417"/>
              </a:spcBef>
              <a:buClr>
                <a:srgbClr val="000000"/>
              </a:buClr>
              <a:buSzPct val="45000"/>
              <a:buFont typeface="Wingdings" charset="2"/>
              <a:buChar char=""/>
            </a:pPr>
            <a:r>
              <a:rPr lang="fr-FR" sz="18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8" name="Image 77"/>
          <p:cNvPicPr/>
          <p:nvPr/>
        </p:nvPicPr>
        <p:blipFill>
          <a:blip r:embed="rId14"/>
          <a:stretch/>
        </p:blipFill>
        <p:spPr>
          <a:xfrm>
            <a:off x="0" y="0"/>
            <a:ext cx="10079640" cy="7559640"/>
          </a:xfrm>
          <a:prstGeom prst="rect">
            <a:avLst/>
          </a:prstGeom>
          <a:ln>
            <a:noFill/>
          </a:ln>
        </p:spPr>
      </p:pic>
      <p:sp>
        <p:nvSpPr>
          <p:cNvPr id="79" name="PlaceHolder 1"/>
          <p:cNvSpPr>
            <a:spLocks noGrp="1"/>
          </p:cNvSpPr>
          <p:nvPr>
            <p:ph type="title"/>
          </p:nvPr>
        </p:nvSpPr>
        <p:spPr>
          <a:xfrm>
            <a:off x="504000" y="3168000"/>
            <a:ext cx="9071280" cy="1261800"/>
          </a:xfrm>
          <a:prstGeom prst="rect">
            <a:avLst/>
          </a:prstGeom>
        </p:spPr>
        <p:txBody>
          <a:bodyPr lIns="0" tIns="0" rIns="0" bIns="0" anchor="ctr">
            <a:normAutofit/>
          </a:bodyPr>
          <a:lstStyle/>
          <a:p>
            <a:r>
              <a:rPr lang="fr-FR" sz="1800" b="0" strike="noStrike" spc="-1">
                <a:latin typeface="Arial"/>
              </a:rPr>
              <a:t>Cliquez pour éditer le format du texte-titre</a:t>
            </a:r>
          </a:p>
        </p:txBody>
      </p:sp>
      <p:sp>
        <p:nvSpPr>
          <p:cNvPr id="80" name="PlaceHolder 2"/>
          <p:cNvSpPr>
            <a:spLocks noGrp="1"/>
          </p:cNvSpPr>
          <p:nvPr>
            <p:ph type="body"/>
          </p:nvPr>
        </p:nvSpPr>
        <p:spPr>
          <a:xfrm>
            <a:off x="504000" y="4752000"/>
            <a:ext cx="8869680" cy="2015640"/>
          </a:xfrm>
          <a:prstGeom prst="rect">
            <a:avLst/>
          </a:prstGeom>
        </p:spPr>
        <p:txBody>
          <a:bodyPr lIns="0" tIns="0" rIns="0" bIns="0">
            <a:normAutofit fontScale="85000"/>
          </a:bodyPr>
          <a:lstStyle/>
          <a:p>
            <a:pPr marL="432000" indent="-324000">
              <a:spcBef>
                <a:spcPts val="1417"/>
              </a:spcBef>
              <a:buClr>
                <a:srgbClr val="000000"/>
              </a:buClr>
              <a:buSzPct val="45000"/>
              <a:buFont typeface="Wingdings" charset="2"/>
              <a:buChar char=""/>
            </a:pPr>
            <a:r>
              <a:rPr lang="fr-FR" sz="18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7" name="Image 116"/>
          <p:cNvPicPr/>
          <p:nvPr/>
        </p:nvPicPr>
        <p:blipFill>
          <a:blip r:embed="rId14"/>
          <a:stretch/>
        </p:blipFill>
        <p:spPr>
          <a:xfrm>
            <a:off x="0" y="0"/>
            <a:ext cx="10079640" cy="7559640"/>
          </a:xfrm>
          <a:prstGeom prst="rect">
            <a:avLst/>
          </a:prstGeom>
          <a:ln>
            <a:noFill/>
          </a:ln>
        </p:spPr>
      </p:pic>
      <p:sp>
        <p:nvSpPr>
          <p:cNvPr id="118" name="PlaceHolder 1"/>
          <p:cNvSpPr>
            <a:spLocks noGrp="1"/>
          </p:cNvSpPr>
          <p:nvPr>
            <p:ph type="title"/>
          </p:nvPr>
        </p:nvSpPr>
        <p:spPr>
          <a:xfrm>
            <a:off x="504000" y="3168000"/>
            <a:ext cx="9071280" cy="1261800"/>
          </a:xfrm>
          <a:prstGeom prst="rect">
            <a:avLst/>
          </a:prstGeom>
        </p:spPr>
        <p:txBody>
          <a:bodyPr lIns="0" tIns="0" rIns="0" bIns="0" anchor="ctr">
            <a:normAutofit/>
          </a:bodyPr>
          <a:lstStyle/>
          <a:p>
            <a:r>
              <a:rPr lang="fr-FR" sz="1800" b="0" strike="noStrike" spc="-1">
                <a:latin typeface="Arial"/>
              </a:rPr>
              <a:t>Cliquez pour éditer le format du texte-titre</a:t>
            </a:r>
          </a:p>
        </p:txBody>
      </p:sp>
      <p:sp>
        <p:nvSpPr>
          <p:cNvPr id="119" name="PlaceHolder 2"/>
          <p:cNvSpPr>
            <a:spLocks noGrp="1"/>
          </p:cNvSpPr>
          <p:nvPr>
            <p:ph type="body"/>
          </p:nvPr>
        </p:nvSpPr>
        <p:spPr>
          <a:xfrm>
            <a:off x="504000" y="1768680"/>
            <a:ext cx="907200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CustomShape 1"/>
          <p:cNvSpPr/>
          <p:nvPr/>
        </p:nvSpPr>
        <p:spPr>
          <a:xfrm>
            <a:off x="1800000" y="792000"/>
            <a:ext cx="8423640" cy="1655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fontScale="13000"/>
          </a:bodyPr>
          <a:lstStyle/>
          <a:p>
            <a:pPr algn="ctr">
              <a:lnSpc>
                <a:spcPct val="100000"/>
              </a:lnSpc>
            </a:pPr>
            <a:r>
              <a:rPr lang="fr-FR" sz="9600" b="0" strike="noStrike" spc="-1">
                <a:solidFill>
                  <a:srgbClr val="000000"/>
                </a:solidFill>
                <a:latin typeface="Amaze"/>
              </a:rPr>
              <a:t>Un Savant Explorateur des Lumières Bougainville</a:t>
            </a:r>
            <a:endParaRPr lang="fr-FR" sz="9600" b="0" strike="noStrike" spc="-1">
              <a:latin typeface="Arial"/>
            </a:endParaRPr>
          </a:p>
        </p:txBody>
      </p:sp>
      <p:pic>
        <p:nvPicPr>
          <p:cNvPr id="157" name="Image 156"/>
          <p:cNvPicPr/>
          <p:nvPr/>
        </p:nvPicPr>
        <p:blipFill>
          <a:blip r:embed="rId2"/>
          <a:stretch/>
        </p:blipFill>
        <p:spPr>
          <a:xfrm>
            <a:off x="432000" y="52560"/>
            <a:ext cx="1943640" cy="2611080"/>
          </a:xfrm>
          <a:prstGeom prst="rect">
            <a:avLst/>
          </a:prstGeom>
          <a:ln>
            <a:noFill/>
          </a:ln>
        </p:spPr>
      </p:pic>
      <p:sp>
        <p:nvSpPr>
          <p:cNvPr id="158" name="CustomShape 2"/>
          <p:cNvSpPr/>
          <p:nvPr/>
        </p:nvSpPr>
        <p:spPr>
          <a:xfrm>
            <a:off x="288000" y="2520000"/>
            <a:ext cx="2087640" cy="719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fontScale="3000"/>
          </a:bodyPr>
          <a:lstStyle/>
          <a:p>
            <a:pPr algn="ctr">
              <a:lnSpc>
                <a:spcPct val="100000"/>
              </a:lnSpc>
            </a:pPr>
            <a:r>
              <a:rPr lang="fr-FR" sz="9600" b="0" strike="noStrike" spc="-1">
                <a:solidFill>
                  <a:srgbClr val="000000"/>
                </a:solidFill>
                <a:latin typeface="Amaze"/>
              </a:rPr>
              <a:t>Louis-Antoine</a:t>
            </a:r>
            <a:endParaRPr lang="fr-FR" sz="9600" b="0" strike="noStrike" spc="-1">
              <a:latin typeface="Arial"/>
            </a:endParaRPr>
          </a:p>
        </p:txBody>
      </p:sp>
      <p:pic>
        <p:nvPicPr>
          <p:cNvPr id="159" name="Image 158"/>
          <p:cNvPicPr/>
          <p:nvPr/>
        </p:nvPicPr>
        <p:blipFill>
          <a:blip r:embed="rId3"/>
          <a:stretch/>
        </p:blipFill>
        <p:spPr>
          <a:xfrm>
            <a:off x="521280" y="6408000"/>
            <a:ext cx="77760" cy="7164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57"/>
                                        </p:tgtEl>
                                        <p:attrNameLst>
                                          <p:attrName>style.visibility</p:attrName>
                                        </p:attrNameLst>
                                      </p:cBhvr>
                                      <p:to>
                                        <p:strVal val="visible"/>
                                      </p:to>
                                    </p:set>
                                    <p:anim calcmode="lin" valueType="num">
                                      <p:cBhvr additive="repl">
                                        <p:cTn id="11" dur="500" fill="hold"/>
                                        <p:tgtEl>
                                          <p:spTgt spid="157"/>
                                        </p:tgtEl>
                                        <p:attrNameLst>
                                          <p:attrName>ppt_x</p:attrName>
                                        </p:attrNameLst>
                                      </p:cBhvr>
                                      <p:tavLst>
                                        <p:tav tm="0">
                                          <p:val>
                                            <p:strVal val="#ppt_x"/>
                                          </p:val>
                                        </p:tav>
                                        <p:tav tm="100000">
                                          <p:val>
                                            <p:strVal val="#ppt_x"/>
                                          </p:val>
                                        </p:tav>
                                      </p:tavLst>
                                    </p:anim>
                                    <p:anim calcmode="lin" valueType="num">
                                      <p:cBhvr additive="repl">
                                        <p:cTn id="12" dur="500" fill="hold"/>
                                        <p:tgtEl>
                                          <p:spTgt spid="15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8"/>
                                        </p:tgtEl>
                                        <p:attrNameLst>
                                          <p:attrName>style.visibility</p:attrName>
                                        </p:attrNameLst>
                                      </p:cBhvr>
                                      <p:to>
                                        <p:strVal val="visible"/>
                                      </p:to>
                                    </p:set>
                                    <p:anim calcmode="lin" valueType="num">
                                      <p:cBhvr additive="repl">
                                        <p:cTn id="17" dur="500" fill="hold"/>
                                        <p:tgtEl>
                                          <p:spTgt spid="158"/>
                                        </p:tgtEl>
                                        <p:attrNameLst>
                                          <p:attrName>ppt_x</p:attrName>
                                        </p:attrNameLst>
                                      </p:cBhvr>
                                      <p:tavLst>
                                        <p:tav tm="0">
                                          <p:val>
                                            <p:strVal val="#ppt_x"/>
                                          </p:val>
                                        </p:tav>
                                        <p:tav tm="100000">
                                          <p:val>
                                            <p:strVal val="#ppt_x"/>
                                          </p:val>
                                        </p:tav>
                                      </p:tavLst>
                                    </p:anim>
                                    <p:anim calcmode="lin" valueType="num">
                                      <p:cBhvr additive="repl">
                                        <p:cTn id="18" dur="500" fill="hold"/>
                                        <p:tgtEl>
                                          <p:spTgt spid="1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CustomShape 1"/>
          <p:cNvSpPr/>
          <p:nvPr/>
        </p:nvSpPr>
        <p:spPr>
          <a:xfrm>
            <a:off x="864000" y="329040"/>
            <a:ext cx="7559640" cy="6786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28000"/>
          </a:bodyPr>
          <a:lstStyle/>
          <a:p>
            <a:pPr marL="432000" indent="-323640">
              <a:lnSpc>
                <a:spcPct val="100000"/>
              </a:lnSpc>
              <a:spcAft>
                <a:spcPts val="1417"/>
              </a:spcAft>
              <a:buClr>
                <a:srgbClr val="000000"/>
              </a:buClr>
              <a:buSzPct val="45000"/>
              <a:buFont typeface="Wingdings" charset="2"/>
              <a:buChar char=""/>
            </a:pPr>
            <a:r>
              <a:rPr lang="fr-FR" sz="4800" b="0" strike="noStrike" spc="-1">
                <a:solidFill>
                  <a:srgbClr val="000000"/>
                </a:solidFill>
                <a:latin typeface="Amaze"/>
              </a:rPr>
              <a:t>Louis-Antoine de Bougainville</a:t>
            </a:r>
            <a:endParaRPr lang="fr-FR" sz="4800" b="0" strike="noStrike" spc="-1">
              <a:latin typeface="Arial"/>
            </a:endParaRPr>
          </a:p>
        </p:txBody>
      </p:sp>
      <p:sp>
        <p:nvSpPr>
          <p:cNvPr id="161" name="CustomShape 2"/>
          <p:cNvSpPr/>
          <p:nvPr/>
        </p:nvSpPr>
        <p:spPr>
          <a:xfrm>
            <a:off x="288000" y="1481040"/>
            <a:ext cx="9431640" cy="53586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49000"/>
          </a:bodyPr>
          <a:lstStyle/>
          <a:p>
            <a:pPr marL="432000" indent="-323640">
              <a:lnSpc>
                <a:spcPct val="100000"/>
              </a:lnSpc>
              <a:spcAft>
                <a:spcPts val="1417"/>
              </a:spcAft>
              <a:buClr>
                <a:srgbClr val="000000"/>
              </a:buClr>
              <a:buSzPct val="45000"/>
              <a:buFont typeface="Wingdings" charset="2"/>
              <a:buChar char=""/>
            </a:pPr>
            <a:r>
              <a:rPr lang="fr-FR" sz="4800" b="0" strike="noStrike" spc="-1">
                <a:solidFill>
                  <a:srgbClr val="000000"/>
                </a:solidFill>
                <a:latin typeface="Amaze"/>
              </a:rPr>
              <a:t>Mathématician, il entame une carrière d’officier dans la marine royale. Esprit curieux, il organise un voyage d’étude du monde Pacifique, qui est alors encore mal connu. Il y convie des scientiques. En 1771, il publie le récit de son expédition dans Voyafe autour du monde. Largement diffusé, cet écrit contribue à propager le « mythe du bon sauvauge » Ensuite repris par les philosophes des Lumières.</a:t>
            </a:r>
            <a:endParaRPr lang="fr-FR" sz="48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0" fill="hold">
                                          <p:stCondLst>
                                            <p:cond delay="0"/>
                                          </p:stCondLst>
                                        </p:cTn>
                                        <p:tgtEl>
                                          <p:spTgt spid="161"/>
                                        </p:tgtEl>
                                        <p:attrNameLst>
                                          <p:attrName>style.visibility</p:attrName>
                                        </p:attrNameLst>
                                      </p:cBhvr>
                                      <p:to>
                                        <p:strVal val="visible"/>
                                      </p:to>
                                    </p:set>
                                    <p:anim calcmode="lin" valueType="num">
                                      <p:cBhvr additive="repl">
                                        <p:cTn id="7" dur="125" fill="hold"/>
                                        <p:tgtEl>
                                          <p:spTgt spid="161"/>
                                        </p:tgtEl>
                                        <p:attrNameLst>
                                          <p:attrName>ppt_w</p:attrName>
                                        </p:attrNameLst>
                                      </p:cBhvr>
                                      <p:tavLst>
                                        <p:tav tm="0">
                                          <p:val>
                                            <p:strVal val="0"/>
                                          </p:val>
                                        </p:tav>
                                        <p:tav tm="100000">
                                          <p:val>
                                            <p:strVal val="#ppt_w"/>
                                          </p:val>
                                        </p:tav>
                                      </p:tavLst>
                                    </p:anim>
                                    <p:anim calcmode="lin" valueType="num">
                                      <p:cBhvr additive="repl">
                                        <p:cTn id="8" dur="125" fill="hold"/>
                                        <p:tgtEl>
                                          <p:spTgt spid="16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ustomShape 1"/>
          <p:cNvSpPr/>
          <p:nvPr/>
        </p:nvSpPr>
        <p:spPr>
          <a:xfrm>
            <a:off x="288000" y="1481040"/>
            <a:ext cx="9431640" cy="53586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25000"/>
          </a:bodyPr>
          <a:lstStyle/>
          <a:p>
            <a:pPr marL="432000" indent="-323640">
              <a:lnSpc>
                <a:spcPct val="100000"/>
              </a:lnSpc>
              <a:spcAft>
                <a:spcPts val="1417"/>
              </a:spcAft>
              <a:buClr>
                <a:srgbClr val="000000"/>
              </a:buClr>
              <a:buSzPct val="45000"/>
              <a:buFont typeface="Wingdings" charset="2"/>
              <a:buChar char=""/>
            </a:pPr>
            <a:r>
              <a:rPr lang="fr-FR" sz="4800" b="0" strike="noStrike" spc="-1">
                <a:solidFill>
                  <a:srgbClr val="000000"/>
                </a:solidFill>
                <a:latin typeface="Amaze"/>
              </a:rPr>
              <a:t>A Mesure  que vous avions approché la terre, les insulaires avaient environné les navires. L’affluence des pirogues fut si grande autour des vaisseaux , que nous eumes beaucoup de peine a nous de donant mille témoignages d’amitié; tous les demandaient des clous et des pendants d’oreilles.</a:t>
            </a:r>
            <a:endParaRPr lang="fr-FR" sz="4800" b="0" strike="noStrike" spc="-1">
              <a:latin typeface="Arial"/>
            </a:endParaRPr>
          </a:p>
          <a:p>
            <a:pPr marL="432000" indent="-323640">
              <a:lnSpc>
                <a:spcPct val="100000"/>
              </a:lnSpc>
              <a:spcAft>
                <a:spcPts val="1417"/>
              </a:spcAft>
              <a:buClr>
                <a:srgbClr val="000000"/>
              </a:buClr>
              <a:buSzPct val="45000"/>
              <a:buFont typeface="Wingdings" charset="2"/>
              <a:buChar char=""/>
            </a:pPr>
            <a:r>
              <a:rPr lang="fr-FR" sz="4800" b="0" strike="noStrike" spc="-1">
                <a:solidFill>
                  <a:srgbClr val="000000"/>
                </a:solidFill>
                <a:latin typeface="Amaze"/>
              </a:rPr>
              <a:t>Je descendis a terre avec plusieurs officiers. Nous  fùmes reçus par une foule d’hommes et femmes. Les plus hardis venaient nous toucher, ils écartaient nos vetements, comme pour vérifier si nous étions absolument faits comme eux: aucun se portrait d’ames, pas méme de batons/ Ils ne savaient comment exprimer leur joie de nous recevoir.</a:t>
            </a:r>
            <a:endParaRPr lang="fr-FR" sz="4800" b="0" strike="noStrike" spc="-1">
              <a:latin typeface="Arial"/>
            </a:endParaRPr>
          </a:p>
        </p:txBody>
      </p:sp>
      <p:sp>
        <p:nvSpPr>
          <p:cNvPr id="163" name="CustomShape 2"/>
          <p:cNvSpPr/>
          <p:nvPr/>
        </p:nvSpPr>
        <p:spPr>
          <a:xfrm>
            <a:off x="720000" y="144000"/>
            <a:ext cx="6695640" cy="11826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30000"/>
          </a:bodyPr>
          <a:lstStyle/>
          <a:p>
            <a:pPr marL="432000" indent="-323640">
              <a:lnSpc>
                <a:spcPct val="100000"/>
              </a:lnSpc>
              <a:spcAft>
                <a:spcPts val="1417"/>
              </a:spcAft>
              <a:buClr>
                <a:srgbClr val="000000"/>
              </a:buClr>
              <a:buSzPct val="45000"/>
              <a:buFont typeface="Wingdings" charset="2"/>
              <a:buChar char=""/>
            </a:pPr>
            <a:r>
              <a:rPr lang="fr-FR" sz="8000" b="0" strike="noStrike" spc="-1">
                <a:solidFill>
                  <a:srgbClr val="000000"/>
                </a:solidFill>
                <a:latin typeface="Amaze"/>
              </a:rPr>
              <a:t>L’arrivée a Tahiti</a:t>
            </a:r>
            <a:endParaRPr lang="fr-FR" sz="80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0" fill="hold">
                                          <p:stCondLst>
                                            <p:cond delay="0"/>
                                          </p:stCondLst>
                                        </p:cTn>
                                        <p:tgtEl>
                                          <p:spTgt spid="162"/>
                                        </p:tgtEl>
                                        <p:attrNameLst>
                                          <p:attrName>style.visibility</p:attrName>
                                        </p:attrNameLst>
                                      </p:cBhvr>
                                      <p:to>
                                        <p:strVal val="visible"/>
                                      </p:to>
                                    </p:set>
                                    <p:anim calcmode="lin" valueType="num">
                                      <p:cBhvr additive="repl">
                                        <p:cTn id="7" dur="16" fill="hold"/>
                                        <p:tgtEl>
                                          <p:spTgt spid="162"/>
                                        </p:tgtEl>
                                        <p:attrNameLst>
                                          <p:attrName>ppt_w</p:attrName>
                                        </p:attrNameLst>
                                      </p:cBhvr>
                                      <p:tavLst>
                                        <p:tav tm="0">
                                          <p:val>
                                            <p:strVal val="0"/>
                                          </p:val>
                                        </p:tav>
                                        <p:tav tm="100000">
                                          <p:val>
                                            <p:strVal val="#ppt_w"/>
                                          </p:val>
                                        </p:tav>
                                      </p:tavLst>
                                    </p:anim>
                                    <p:anim calcmode="lin" valueType="num">
                                      <p:cBhvr additive="repl">
                                        <p:cTn id="8" dur="16" fill="hold"/>
                                        <p:tgtEl>
                                          <p:spTgt spid="16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CustomShape 1"/>
          <p:cNvSpPr/>
          <p:nvPr/>
        </p:nvSpPr>
        <p:spPr>
          <a:xfrm>
            <a:off x="0" y="1800000"/>
            <a:ext cx="4895640" cy="47516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66000"/>
          </a:bodyPr>
          <a:lstStyle/>
          <a:p>
            <a:pPr marL="432000" indent="-323640">
              <a:lnSpc>
                <a:spcPct val="100000"/>
              </a:lnSpc>
              <a:spcAft>
                <a:spcPts val="1417"/>
              </a:spcAft>
              <a:buClr>
                <a:srgbClr val="000000"/>
              </a:buClr>
              <a:buSzPct val="45000"/>
              <a:buFont typeface="Wingdings" charset="2"/>
              <a:buChar char=""/>
            </a:pPr>
            <a:r>
              <a:rPr lang="fr-FR" sz="3200" b="0" strike="noStrike" spc="-1">
                <a:solidFill>
                  <a:srgbClr val="000000"/>
                </a:solidFill>
                <a:latin typeface="Amaze"/>
              </a:rPr>
              <a:t>Dessin à la plume  aquarelleé de Louis-Antoine de Bougainville, 1768 (13 x 21), Bibliothéque nationale de France, Paris. Bougainville nomme Tahiti, qu’il voit comme une terre paradisiaque, la « Nouvelle Cythére » du nom de l’ile grecque consacrée à la déesse Aphrodite et qui passait pour le pays de l’amour et du plaisir.</a:t>
            </a:r>
            <a:endParaRPr lang="fr-FR" sz="3200" b="0" strike="noStrike" spc="-1">
              <a:latin typeface="Arial"/>
            </a:endParaRPr>
          </a:p>
        </p:txBody>
      </p:sp>
      <p:sp>
        <p:nvSpPr>
          <p:cNvPr id="165" name="CustomShape 2"/>
          <p:cNvSpPr/>
          <p:nvPr/>
        </p:nvSpPr>
        <p:spPr>
          <a:xfrm>
            <a:off x="720000" y="144000"/>
            <a:ext cx="6695640" cy="11826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30000"/>
          </a:bodyPr>
          <a:lstStyle/>
          <a:p>
            <a:pPr marL="432000" indent="-323640">
              <a:lnSpc>
                <a:spcPct val="100000"/>
              </a:lnSpc>
              <a:spcAft>
                <a:spcPts val="1417"/>
              </a:spcAft>
              <a:buClr>
                <a:srgbClr val="000000"/>
              </a:buClr>
              <a:buSzPct val="45000"/>
              <a:buFont typeface="Wingdings" charset="2"/>
              <a:buChar char=""/>
            </a:pPr>
            <a:r>
              <a:rPr lang="fr-FR" sz="8000" b="0" strike="noStrike" spc="-1">
                <a:solidFill>
                  <a:srgbClr val="000000"/>
                </a:solidFill>
                <a:latin typeface="Amaze"/>
              </a:rPr>
              <a:t>Tahiti, l’ile d’amour.</a:t>
            </a:r>
            <a:endParaRPr lang="fr-FR" sz="8000" b="0" strike="noStrike" spc="-1">
              <a:latin typeface="Arial"/>
            </a:endParaRPr>
          </a:p>
        </p:txBody>
      </p:sp>
      <p:pic>
        <p:nvPicPr>
          <p:cNvPr id="166" name="Image 165"/>
          <p:cNvPicPr/>
          <p:nvPr/>
        </p:nvPicPr>
        <p:blipFill>
          <a:blip r:embed="rId2"/>
          <a:stretch/>
        </p:blipFill>
        <p:spPr>
          <a:xfrm>
            <a:off x="4968000" y="2621160"/>
            <a:ext cx="4876200" cy="306648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7" presetClass="entr"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additive="repl">
                                        <p:cTn id="7" dur="1000"/>
                                        <p:tgtEl>
                                          <p:spTgt spid="164"/>
                                        </p:tgtEl>
                                      </p:cBhvr>
                                    </p:animEffect>
                                    <p:anim calcmode="lin" valueType="num">
                                      <p:cBhvr additive="repl">
                                        <p:cTn id="8" dur="1000" fill="hold"/>
                                        <p:tgtEl>
                                          <p:spTgt spid="164"/>
                                        </p:tgtEl>
                                        <p:attrNameLst>
                                          <p:attrName>ppt_x</p:attrName>
                                        </p:attrNameLst>
                                      </p:cBhvr>
                                      <p:tavLst>
                                        <p:tav tm="0">
                                          <p:val>
                                            <p:strVal val="#ppt_x"/>
                                          </p:val>
                                        </p:tav>
                                        <p:tav tm="100000">
                                          <p:val>
                                            <p:strVal val="#ppt_x"/>
                                          </p:val>
                                        </p:tav>
                                      </p:tavLst>
                                    </p:anim>
                                    <p:anim calcmode="lin" valueType="num">
                                      <p:cBhvr additive="repl">
                                        <p:cTn id="9" dur="1000" fill="hold"/>
                                        <p:tgtEl>
                                          <p:spTgt spid="1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CustomShape 1"/>
          <p:cNvSpPr/>
          <p:nvPr/>
        </p:nvSpPr>
        <p:spPr>
          <a:xfrm>
            <a:off x="2628000" y="3168000"/>
            <a:ext cx="6695280" cy="1261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a:bodyPr>
          <a:lstStyle/>
          <a:p>
            <a:pPr algn="ctr">
              <a:lnSpc>
                <a:spcPct val="100000"/>
              </a:lnSpc>
            </a:pPr>
            <a:r>
              <a:rPr lang="fr-FR" sz="1800" b="0" strike="noStrike" spc="-1">
                <a:solidFill>
                  <a:srgbClr val="000000"/>
                </a:solidFill>
                <a:latin typeface="Times New Roman"/>
              </a:rPr>
              <a:t>This work is licensed under</a:t>
            </a:r>
            <a:br/>
            <a:r>
              <a:rPr lang="fr-FR" sz="1800" b="0" strike="noStrike" spc="-1">
                <a:solidFill>
                  <a:srgbClr val="000000"/>
                </a:solidFill>
                <a:latin typeface="Times New Roman"/>
              </a:rPr>
              <a:t>a Creative Commons Attribution-ShareAlike 3.0 Unported License.</a:t>
            </a:r>
            <a:br/>
            <a:r>
              <a:rPr lang="fr-FR" sz="1800" b="0" strike="noStrike" spc="-1">
                <a:solidFill>
                  <a:srgbClr val="000000"/>
                </a:solidFill>
                <a:latin typeface="Times New Roman"/>
              </a:rPr>
              <a:t>It makes use of the works of</a:t>
            </a:r>
            <a:br/>
            <a:r>
              <a:rPr lang="fr-FR" sz="1800" b="0" strike="noStrike" spc="-1">
                <a:solidFill>
                  <a:srgbClr val="000000"/>
                </a:solidFill>
                <a:latin typeface="Times New Roman"/>
              </a:rPr>
              <a:t>Kelly Loves Whales and Nick Merritt.</a:t>
            </a:r>
            <a:endParaRPr lang="fr-FR" sz="1800" b="0" strike="noStrike" spc="-1">
              <a:latin typeface="Arial"/>
            </a:endParaRPr>
          </a:p>
        </p:txBody>
      </p:sp>
      <p:pic>
        <p:nvPicPr>
          <p:cNvPr id="168" name="Image 167"/>
          <p:cNvPicPr/>
          <p:nvPr/>
        </p:nvPicPr>
        <p:blipFill>
          <a:blip r:embed="rId2"/>
          <a:stretch/>
        </p:blipFill>
        <p:spPr>
          <a:xfrm>
            <a:off x="1250280" y="3672000"/>
            <a:ext cx="837360" cy="2944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TotalTime>
  <Words>300</Words>
  <Application>Microsoft Office PowerPoint</Application>
  <PresentationFormat>Personnalisé</PresentationFormat>
  <Paragraphs>10</Paragraphs>
  <Slides>5</Slides>
  <Notes>0</Notes>
  <HiddenSlides>0</HiddenSlides>
  <MMClips>0</MMClips>
  <ScaleCrop>false</ScaleCrop>
  <HeadingPairs>
    <vt:vector size="6" baseType="variant">
      <vt:variant>
        <vt:lpstr>Polices utilisées</vt:lpstr>
      </vt:variant>
      <vt:variant>
        <vt:i4>6</vt:i4>
      </vt:variant>
      <vt:variant>
        <vt:lpstr>Thème</vt:lpstr>
      </vt:variant>
      <vt:variant>
        <vt:i4>4</vt:i4>
      </vt:variant>
      <vt:variant>
        <vt:lpstr>Titres des diapositives</vt:lpstr>
      </vt:variant>
      <vt:variant>
        <vt:i4>5</vt:i4>
      </vt:variant>
    </vt:vector>
  </HeadingPairs>
  <TitlesOfParts>
    <vt:vector size="15" baseType="lpstr">
      <vt:lpstr>Amaze</vt:lpstr>
      <vt:lpstr>Arial</vt:lpstr>
      <vt:lpstr>DejaVu Sans</vt:lpstr>
      <vt:lpstr>Symbol</vt:lpstr>
      <vt:lpstr>Times New Roman</vt:lpstr>
      <vt:lpstr>Wingdings</vt:lpstr>
      <vt:lpstr>Office Theme</vt:lpstr>
      <vt:lpstr>Office Theme</vt:lpstr>
      <vt:lpstr>Office Theme</vt:lpstr>
      <vt:lpstr>Office Theme</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Vintage</dc:title>
  <dc:subject/>
  <dc:creator>Nathalie GOUBILLON</dc:creator>
  <dc:description>Those creative commons textures have been used:
http://www.flickr.com/photos/kellyloveswhales/3505365913/ by 'Kelly Loves Whales'
http://www.flickr.com/photos/digitalyardsale/4806075532/in/photostream/ by Nick Merritt
License: https://creativecommons.org/licenses/by-sa/3.0/</dc:description>
  <cp:lastModifiedBy>Nathalie GOUBILLON</cp:lastModifiedBy>
  <cp:revision>13</cp:revision>
  <dcterms:created xsi:type="dcterms:W3CDTF">2020-12-15T10:23:28Z</dcterms:created>
  <dcterms:modified xsi:type="dcterms:W3CDTF">2021-01-11T13:52:02Z</dcterms:modified>
  <dc:language>fr-FR</dc:language>
</cp:coreProperties>
</file>