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 algn="ctr">
              <a:spcAft>
                <a:spcPts val="1414"/>
              </a:spcAft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 algn="ctr">
              <a:spcAft>
                <a:spcPts val="1131"/>
              </a:spcAft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 algn="ctr">
              <a:spcAft>
                <a:spcPts val="848"/>
              </a:spcAft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 algn="ctr">
              <a:spcAft>
                <a:spcPts val="56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 algn="ctr">
              <a:spcAft>
                <a:spcPts val="281"/>
              </a:spcAft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9DF39B13-F0DA-4F72-B6CC-2B1D99DB15B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14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BEABDAAD-B0A0-4BD4-AC7B-6BEF81290136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83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AACA8CE8-02C4-4BDD-B247-7D1507B783AB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 12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Times New Roman"/>
              </a:rPr>
              <a:t>Second niveau de plan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Times New Roman"/>
              </a:rPr>
              <a:t>Troisième niveau de plan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Quatrième niveau de plan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Cinquième niveau de plan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Sixième niveau de plan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Times New Roman"/>
              </a:rPr>
              <a:t>Septième niveau de plan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15A13D64-C523-4AB6-85B5-31A4C3E3CDFC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48000" y="144000"/>
            <a:ext cx="9432000" cy="158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fr-FR" sz="3600" b="1" i="1" strike="noStrike" spc="-1">
                <a:latin typeface="Arial"/>
              </a:rPr>
              <a:t>Un philosophe des lumières Voltaire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169" name="Image 168"/>
          <p:cNvPicPr/>
          <p:nvPr/>
        </p:nvPicPr>
        <p:blipFill>
          <a:blip r:embed="rId2"/>
          <a:stretch/>
        </p:blipFill>
        <p:spPr>
          <a:xfrm rot="20800800">
            <a:off x="684000" y="2494080"/>
            <a:ext cx="3423960" cy="4464000"/>
          </a:xfrm>
          <a:prstGeom prst="rect">
            <a:avLst/>
          </a:prstGeom>
          <a:ln>
            <a:noFill/>
          </a:ln>
        </p:spPr>
      </p:pic>
      <p:pic>
        <p:nvPicPr>
          <p:cNvPr id="170" name="Image 169"/>
          <p:cNvPicPr/>
          <p:nvPr/>
        </p:nvPicPr>
        <p:blipFill>
          <a:blip r:embed="rId3"/>
          <a:stretch/>
        </p:blipFill>
        <p:spPr>
          <a:xfrm rot="589800">
            <a:off x="5657040" y="2515320"/>
            <a:ext cx="3324600" cy="414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2736000" y="21600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Sa Biographie </a:t>
            </a:r>
          </a:p>
        </p:txBody>
      </p:sp>
      <p:sp>
        <p:nvSpPr>
          <p:cNvPr id="172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000"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François-Marie  Arouet, dit Voltaire est née le 21 novembre 1694 à Paris et décédé le 30 mai en 1778 dans la même ville (a 83 ans ) 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En 1713 Il devient procureur, mais il préfère écrire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En 1746 il entre a l’Académie Française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Toute sa vie Il s’investit dans de nombreux combats contre l’injustice et l’intolérance   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2232000" y="36000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Ses idées nouvelles </a:t>
            </a:r>
          </a:p>
        </p:txBody>
      </p:sp>
      <p:sp>
        <p:nvSpPr>
          <p:cNvPr id="174" name="TextShape 2"/>
          <p:cNvSpPr txBox="1"/>
          <p:nvPr/>
        </p:nvSpPr>
        <p:spPr>
          <a:xfrm>
            <a:off x="504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8000"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a lutté pour l'Égalité, il dit que tout les hommes naissent et meurent égaux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a combattu contre le fanatisme en critiquant les personnes qui mettent trop en valeur Dieu et qui rabaisse le reste de la populations.  </a:t>
            </a:r>
          </a:p>
        </p:txBody>
      </p:sp>
      <p:sp>
        <p:nvSpPr>
          <p:cNvPr id="175" name="TextShape 3"/>
          <p:cNvSpPr txBox="1"/>
          <p:nvPr/>
        </p:nvSpPr>
        <p:spPr>
          <a:xfrm>
            <a:off x="5049000" y="1769040"/>
            <a:ext cx="432828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61000"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s'est aussi battu contre la Noblesse car il trouve que les nobles sont plus avantageux comparer au autres 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Il trouve que les paysans ne doivent pas être considérés comme des êtres inférieurs. Et il pense que les nobles pourraient payés plus de taxes que les pauvres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736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l’affaire Calas</a:t>
            </a:r>
          </a:p>
        </p:txBody>
      </p:sp>
      <p:sp>
        <p:nvSpPr>
          <p:cNvPr id="177" name="TextShape 2"/>
          <p:cNvSpPr txBox="1"/>
          <p:nvPr/>
        </p:nvSpPr>
        <p:spPr>
          <a:xfrm>
            <a:off x="345960" y="1368000"/>
            <a:ext cx="8870040" cy="55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En 1761, à Toulouse, l’affaire Calas se déroule sur fond de conflit religieux entre protestants et catholiques, rendue célèbre par l'intervention de Voltaire.  </a:t>
            </a:r>
          </a:p>
        </p:txBody>
      </p:sp>
      <p:pic>
        <p:nvPicPr>
          <p:cNvPr id="178" name="Image 177"/>
          <p:cNvPicPr/>
          <p:nvPr/>
        </p:nvPicPr>
        <p:blipFill>
          <a:blip r:embed="rId2"/>
          <a:stretch/>
        </p:blipFill>
        <p:spPr>
          <a:xfrm>
            <a:off x="3744000" y="3284640"/>
            <a:ext cx="2520000" cy="301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944000" y="14400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Times New Roman"/>
              </a:rPr>
              <a:t>Voltaire de nos jours </a:t>
            </a:r>
          </a:p>
        </p:txBody>
      </p:sp>
      <p:sp>
        <p:nvSpPr>
          <p:cNvPr id="180" name="TextShape 2"/>
          <p:cNvSpPr txBox="1"/>
          <p:nvPr/>
        </p:nvSpPr>
        <p:spPr>
          <a:xfrm>
            <a:off x="504000" y="1769040"/>
            <a:ext cx="8870040" cy="564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Times New Roman"/>
              </a:rPr>
              <a:t>Voltaire est toujours connu aujourd’hui dans les écoles de France, dans les rues aussi et dans les boutiques de vêtement, et toujours enterez dans le   panthéon   </a:t>
            </a:r>
          </a:p>
        </p:txBody>
      </p:sp>
      <p:pic>
        <p:nvPicPr>
          <p:cNvPr id="181" name="Image 180"/>
          <p:cNvPicPr/>
          <p:nvPr/>
        </p:nvPicPr>
        <p:blipFill>
          <a:blip r:embed="rId2"/>
          <a:stretch/>
        </p:blipFill>
        <p:spPr>
          <a:xfrm>
            <a:off x="1656000" y="3672000"/>
            <a:ext cx="5904000" cy="356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220</Words>
  <Application>Microsoft Office PowerPoint</Application>
  <PresentationFormat>Personnalisé</PresentationFormat>
  <Paragraphs>20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subject/>
  <dc:creator>Nathalie GOUBILLON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Nathalie GOUBILLON</cp:lastModifiedBy>
  <cp:revision>11</cp:revision>
  <dcterms:created xsi:type="dcterms:W3CDTF">2020-12-15T10:38:53Z</dcterms:created>
  <dcterms:modified xsi:type="dcterms:W3CDTF">2021-01-11T13:52:47Z</dcterms:modified>
  <dc:language>fr-FR</dc:language>
</cp:coreProperties>
</file>