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7920" cy="201564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7920" cy="201564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117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216000" y="1185840"/>
            <a:ext cx="1051164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strike="noStrike" spc="-1">
                <a:solidFill>
                  <a:srgbClr val="000000"/>
                </a:solidFill>
                <a:latin typeface="Cambria"/>
              </a:rPr>
              <a:t>Un philosophe des Lumières: VOLTAIRE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58" name="Image 157"/>
          <p:cNvPicPr/>
          <p:nvPr/>
        </p:nvPicPr>
        <p:blipFill>
          <a:blip r:embed="rId2"/>
          <a:stretch/>
        </p:blipFill>
        <p:spPr>
          <a:xfrm>
            <a:off x="2880000" y="2664000"/>
            <a:ext cx="4103640" cy="3663720"/>
          </a:xfrm>
          <a:prstGeom prst="rect">
            <a:avLst/>
          </a:prstGeom>
          <a:ln>
            <a:noFill/>
          </a:ln>
        </p:spPr>
      </p:pic>
      <p:pic>
        <p:nvPicPr>
          <p:cNvPr id="159" name="Image 158"/>
          <p:cNvPicPr/>
          <p:nvPr/>
        </p:nvPicPr>
        <p:blipFill>
          <a:blip r:embed="rId3"/>
          <a:stretch/>
        </p:blipFill>
        <p:spPr>
          <a:xfrm rot="20763600">
            <a:off x="575640" y="3063240"/>
            <a:ext cx="1266120" cy="1904400"/>
          </a:xfrm>
          <a:prstGeom prst="rect">
            <a:avLst/>
          </a:prstGeom>
          <a:ln>
            <a:noFill/>
          </a:ln>
        </p:spPr>
      </p:pic>
      <p:pic>
        <p:nvPicPr>
          <p:cNvPr id="160" name="Image 159"/>
          <p:cNvPicPr/>
          <p:nvPr/>
        </p:nvPicPr>
        <p:blipFill>
          <a:blip r:embed="rId4"/>
          <a:stretch/>
        </p:blipFill>
        <p:spPr>
          <a:xfrm rot="1010400">
            <a:off x="7920000" y="3063240"/>
            <a:ext cx="1418400" cy="190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16000" y="521640"/>
            <a:ext cx="770364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omic Sans MS"/>
              </a:rPr>
              <a:t>                  Sa Biographie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89960" y="151200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56000"/>
          </a:bodyPr>
          <a:lstStyle/>
          <a:p>
            <a:pPr marL="432000" indent="-323640">
              <a:lnSpc>
                <a:spcPct val="100000"/>
              </a:lnSpc>
              <a:spcBef>
                <a:spcPts val="283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Reem Kufi"/>
              </a:rPr>
              <a:t>François Marie Arouet,dit Voltaire est née le 21 novembre 1694 à Paris et mort le 30 mai 1778 dans la même ville à l’âge de 84 ans.</a:t>
            </a:r>
            <a:endParaRPr lang="fr-FR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83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Reem Kufi"/>
              </a:rPr>
              <a:t>En 1713,il devient procureur mais il préfère écrire.</a:t>
            </a:r>
            <a:endParaRPr lang="fr-FR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83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Reem Kufi"/>
              </a:rPr>
              <a:t>En 1746,il entre à l’Académie Française et à la Cour comme historiographe du roi.</a:t>
            </a:r>
            <a:endParaRPr lang="fr-FR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83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Reem Kufi"/>
              </a:rPr>
              <a:t>Toute sa vie,il s’investit dans de nombreux contre l’injustice et l’intolérance.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1417"/>
              </a:spcAft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1417"/>
              </a:spcAft>
            </a:pPr>
            <a:endParaRPr lang="fr-FR" sz="3200" b="0" strike="noStrike" spc="-1">
              <a:latin typeface="Arial"/>
            </a:endParaRPr>
          </a:p>
        </p:txBody>
      </p:sp>
      <p:pic>
        <p:nvPicPr>
          <p:cNvPr id="163" name="Image 162"/>
          <p:cNvPicPr/>
          <p:nvPr/>
        </p:nvPicPr>
        <p:blipFill>
          <a:blip r:embed="rId2"/>
          <a:stretch/>
        </p:blipFill>
        <p:spPr>
          <a:xfrm>
            <a:off x="6408000" y="5380200"/>
            <a:ext cx="1872000" cy="194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:p15="http://schemas.microsoft.com/office/powerpoint/2012/main"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232000" y="360000"/>
            <a:ext cx="8999640" cy="74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6000" b="0" strike="noStrike" spc="-1">
                <a:latin typeface="Amaze"/>
              </a:rPr>
              <a:t>Ses idées nouvelles</a:t>
            </a: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44000" y="1645200"/>
            <a:ext cx="979848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latin typeface="Rubik"/>
              </a:rPr>
              <a:t>-</a:t>
            </a:r>
            <a:r>
              <a:rPr lang="fr-FR" sz="2400" b="0" strike="noStrike" spc="-1">
                <a:latin typeface="Reem Kufi"/>
              </a:rPr>
              <a:t>Voltaire défend notamment le désaccord et encourage la tolérance pour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 Le Commerce Maritime.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 -Voltaire critique la noblesse car les nobles s’enrichissent grâce a leurs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familles ils ne travaillent pas par leur propres mains alors que les autres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 groupes travaillent dur pour s’enrichir donc il mérite  de monter dans la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société.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66" name="Image 165"/>
          <p:cNvPicPr/>
          <p:nvPr/>
        </p:nvPicPr>
        <p:blipFill>
          <a:blip r:embed="rId2"/>
          <a:stretch/>
        </p:blipFill>
        <p:spPr>
          <a:xfrm>
            <a:off x="3409200" y="4464000"/>
            <a:ext cx="3012120" cy="226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32000" y="2127240"/>
            <a:ext cx="914364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Le chevalier de La Barre a été condamné à être torturé puis décapité et brûlé, par le tribunal d'Abbeville puis par le Parlement de Paris, pour blasphème et sacrilège.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 Le procès suspects de l’exécution du chevalier  de la barre ont était dénoncés par Voltaire.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Reem Kufi"/>
              </a:rPr>
              <a:t>L'affaire du chevalier de La Barre est une illustration de l'intolérance liée à la religion et un des premiers combats pour la laïcité en France.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296000" y="366840"/>
            <a:ext cx="719964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latin typeface="Comic Sans MS"/>
              </a:rPr>
              <a:t>Évènement marquant de la vie de Voltaire 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69" name="Image 168"/>
          <p:cNvPicPr/>
          <p:nvPr/>
        </p:nvPicPr>
        <p:blipFill>
          <a:blip r:embed="rId2"/>
          <a:stretch/>
        </p:blipFill>
        <p:spPr>
          <a:xfrm>
            <a:off x="4716000" y="5184000"/>
            <a:ext cx="1536480" cy="204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:p15="http://schemas.microsoft.com/office/powerpoint/2012/main"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1296000" y="382680"/>
            <a:ext cx="7775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400" b="0" strike="noStrike" spc="-1">
                <a:latin typeface="Comic Sans MS"/>
              </a:rPr>
              <a:t>Voltaire de nos jours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576000" y="1800000"/>
            <a:ext cx="8856000" cy="3162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0" strike="noStrike" spc="-1">
                <a:latin typeface="Malgun Gothic Semilight"/>
              </a:rPr>
              <a:t>Voltaire</a:t>
            </a:r>
            <a:r>
              <a:rPr lang="fr-FR" sz="1800" b="0" strike="noStrike" spc="-1">
                <a:latin typeface="Malgun Gothic Semilight"/>
              </a:rPr>
              <a:t> </a:t>
            </a:r>
            <a:r>
              <a:rPr lang="fr-FR" sz="2600" b="0" strike="noStrike" spc="-1">
                <a:latin typeface="Malgun Gothic Semilight"/>
              </a:rPr>
              <a:t>est un philosophe et savant des lumières avec des idées brillantes il a marqué notre vie pour le prouver, de nombreuses écoles , de rues , de boutiques de vêtement portant son nom.</a:t>
            </a:r>
          </a:p>
          <a:p>
            <a:endParaRPr lang="fr-FR" sz="2600" b="0" strike="noStrike" spc="-1">
              <a:latin typeface="Malgun Gothic Semilight"/>
            </a:endParaRPr>
          </a:p>
          <a:p>
            <a:r>
              <a:rPr lang="fr-FR" sz="2600" b="0" strike="noStrike" spc="-1">
                <a:latin typeface="Malgun Gothic Semilight"/>
              </a:rPr>
              <a:t>Voltaire est enterré dans un des plus célèbre cimetière nommé le Panthéon. </a:t>
            </a:r>
          </a:p>
        </p:txBody>
      </p:sp>
      <p:pic>
        <p:nvPicPr>
          <p:cNvPr id="173" name="Image 172"/>
          <p:cNvPicPr/>
          <p:nvPr/>
        </p:nvPicPr>
        <p:blipFill>
          <a:blip r:embed="rId2"/>
          <a:stretch/>
        </p:blipFill>
        <p:spPr>
          <a:xfrm>
            <a:off x="3888000" y="4935240"/>
            <a:ext cx="293328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278</Words>
  <Application>Microsoft Office PowerPoint</Application>
  <PresentationFormat>Personnalisé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20" baseType="lpstr">
      <vt:lpstr>Malgun Gothic Semilight</vt:lpstr>
      <vt:lpstr>Amaze</vt:lpstr>
      <vt:lpstr>Arial</vt:lpstr>
      <vt:lpstr>Cambria</vt:lpstr>
      <vt:lpstr>Comic Sans MS</vt:lpstr>
      <vt:lpstr>DejaVu Sans</vt:lpstr>
      <vt:lpstr>Reem Kufi</vt:lpstr>
      <vt:lpstr>Rubik</vt:lpstr>
      <vt:lpstr>Symbol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>Nathalie GOUBILLON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Nathalie GOUBILLON</cp:lastModifiedBy>
  <cp:revision>9</cp:revision>
  <dcterms:created xsi:type="dcterms:W3CDTF">2020-12-15T10:41:53Z</dcterms:created>
  <dcterms:modified xsi:type="dcterms:W3CDTF">2021-01-11T13:53:00Z</dcterms:modified>
  <dc:language>fr-FR</dc:language>
</cp:coreProperties>
</file>