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sldIdLst>
    <p:sldId id="256" r:id="rId6"/>
    <p:sldId id="257" r:id="rId7"/>
    <p:sldId id="258" r:id="rId8"/>
    <p:sldId id="259" r:id="rId9"/>
    <p:sldId id="260" r:id="rId10"/>
    <p:sldId id="261" r:id="rId11"/>
    <p:sldId id="262" r:id="rId12"/>
  </p:sldIdLst>
  <p:sldSz cx="10080625" cy="7559675"/>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25"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fr-FR" sz="3200" b="0" strike="noStrike" spc="-1">
              <a:latin typeface="Arial"/>
            </a:endParaRPr>
          </a:p>
        </p:txBody>
      </p:sp>
      <p:sp>
        <p:nvSpPr>
          <p:cNvPr id="26"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28"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29"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30"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
        <p:nvSpPr>
          <p:cNvPr id="31"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33"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fr-FR" sz="3200" b="0" strike="noStrike" spc="-1">
              <a:latin typeface="Arial"/>
            </a:endParaRPr>
          </a:p>
        </p:txBody>
      </p:sp>
      <p:sp>
        <p:nvSpPr>
          <p:cNvPr id="34"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fr-FR" sz="3200" b="0" strike="noStrike" spc="-1">
              <a:latin typeface="Arial"/>
            </a:endParaRPr>
          </a:p>
        </p:txBody>
      </p:sp>
      <p:sp>
        <p:nvSpPr>
          <p:cNvPr id="35"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fr-FR" sz="3200" b="0" strike="noStrike" spc="-1">
              <a:latin typeface="Arial"/>
            </a:endParaRPr>
          </a:p>
        </p:txBody>
      </p:sp>
      <p:sp>
        <p:nvSpPr>
          <p:cNvPr id="36"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fr-FR" sz="3200" b="0" strike="noStrike" spc="-1">
              <a:latin typeface="Arial"/>
            </a:endParaRPr>
          </a:p>
        </p:txBody>
      </p:sp>
      <p:sp>
        <p:nvSpPr>
          <p:cNvPr id="37"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fr-FR" sz="3200" b="0" strike="noStrike" spc="-1">
              <a:latin typeface="Arial"/>
            </a:endParaRPr>
          </a:p>
        </p:txBody>
      </p:sp>
      <p:sp>
        <p:nvSpPr>
          <p:cNvPr id="38"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43" name="PlaceHolder 2"/>
          <p:cNvSpPr>
            <a:spLocks noGrp="1"/>
          </p:cNvSpPr>
          <p:nvPr>
            <p:ph type="subTitle"/>
          </p:nvPr>
        </p:nvSpPr>
        <p:spPr>
          <a:xfrm>
            <a:off x="504000" y="1768680"/>
            <a:ext cx="9072000" cy="43840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45"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47"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48"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04000" y="3168000"/>
            <a:ext cx="9071280" cy="585036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52"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53"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
        <p:nvSpPr>
          <p:cNvPr id="54"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4" name="PlaceHolder 2"/>
          <p:cNvSpPr>
            <a:spLocks noGrp="1"/>
          </p:cNvSpPr>
          <p:nvPr>
            <p:ph type="subTitle"/>
          </p:nvPr>
        </p:nvSpPr>
        <p:spPr>
          <a:xfrm>
            <a:off x="504000" y="1768680"/>
            <a:ext cx="9072000" cy="43840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56"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57"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58"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60"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61"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62"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64"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fr-FR" sz="3200" b="0" strike="noStrike" spc="-1">
              <a:latin typeface="Arial"/>
            </a:endParaRPr>
          </a:p>
        </p:txBody>
      </p:sp>
      <p:sp>
        <p:nvSpPr>
          <p:cNvPr id="65"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67"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68"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69"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
        <p:nvSpPr>
          <p:cNvPr id="70"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72"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fr-FR" sz="3200" b="0" strike="noStrike" spc="-1">
              <a:latin typeface="Arial"/>
            </a:endParaRPr>
          </a:p>
        </p:txBody>
      </p:sp>
      <p:sp>
        <p:nvSpPr>
          <p:cNvPr id="73"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fr-FR" sz="3200" b="0" strike="noStrike" spc="-1">
              <a:latin typeface="Arial"/>
            </a:endParaRPr>
          </a:p>
        </p:txBody>
      </p:sp>
      <p:sp>
        <p:nvSpPr>
          <p:cNvPr id="74"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fr-FR" sz="3200" b="0" strike="noStrike" spc="-1">
              <a:latin typeface="Arial"/>
            </a:endParaRPr>
          </a:p>
        </p:txBody>
      </p:sp>
      <p:sp>
        <p:nvSpPr>
          <p:cNvPr id="75"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fr-FR" sz="3200" b="0" strike="noStrike" spc="-1">
              <a:latin typeface="Arial"/>
            </a:endParaRPr>
          </a:p>
        </p:txBody>
      </p:sp>
      <p:sp>
        <p:nvSpPr>
          <p:cNvPr id="76"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fr-FR" sz="3200" b="0" strike="noStrike" spc="-1">
              <a:latin typeface="Arial"/>
            </a:endParaRPr>
          </a:p>
        </p:txBody>
      </p:sp>
      <p:sp>
        <p:nvSpPr>
          <p:cNvPr id="77"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82" name="PlaceHolder 2"/>
          <p:cNvSpPr>
            <a:spLocks noGrp="1"/>
          </p:cNvSpPr>
          <p:nvPr>
            <p:ph type="subTitle"/>
          </p:nvPr>
        </p:nvSpPr>
        <p:spPr>
          <a:xfrm>
            <a:off x="504000" y="1768680"/>
            <a:ext cx="9072000" cy="43840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84"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86"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87"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6"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504000" y="3168000"/>
            <a:ext cx="9071280" cy="585036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91"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92"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
        <p:nvSpPr>
          <p:cNvPr id="93"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95"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96"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97"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99"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100"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101"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03"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fr-FR" sz="3200" b="0" strike="noStrike" spc="-1">
              <a:latin typeface="Arial"/>
            </a:endParaRPr>
          </a:p>
        </p:txBody>
      </p:sp>
      <p:sp>
        <p:nvSpPr>
          <p:cNvPr id="104"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06"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107"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108"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
        <p:nvSpPr>
          <p:cNvPr id="109"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11"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fr-FR" sz="3200" b="0" strike="noStrike" spc="-1">
              <a:latin typeface="Arial"/>
            </a:endParaRPr>
          </a:p>
        </p:txBody>
      </p:sp>
      <p:sp>
        <p:nvSpPr>
          <p:cNvPr id="112"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fr-FR" sz="3200" b="0" strike="noStrike" spc="-1">
              <a:latin typeface="Arial"/>
            </a:endParaRPr>
          </a:p>
        </p:txBody>
      </p:sp>
      <p:sp>
        <p:nvSpPr>
          <p:cNvPr id="113"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fr-FR" sz="3200" b="0" strike="noStrike" spc="-1">
              <a:latin typeface="Arial"/>
            </a:endParaRPr>
          </a:p>
        </p:txBody>
      </p:sp>
      <p:sp>
        <p:nvSpPr>
          <p:cNvPr id="114"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fr-FR" sz="3200" b="0" strike="noStrike" spc="-1">
              <a:latin typeface="Arial"/>
            </a:endParaRPr>
          </a:p>
        </p:txBody>
      </p:sp>
      <p:sp>
        <p:nvSpPr>
          <p:cNvPr id="115"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fr-FR" sz="3200" b="0" strike="noStrike" spc="-1">
              <a:latin typeface="Arial"/>
            </a:endParaRPr>
          </a:p>
        </p:txBody>
      </p:sp>
      <p:sp>
        <p:nvSpPr>
          <p:cNvPr id="116"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1"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22" name="PlaceHolder 2"/>
          <p:cNvSpPr>
            <a:spLocks noGrp="1"/>
          </p:cNvSpPr>
          <p:nvPr>
            <p:ph type="subTitle"/>
          </p:nvPr>
        </p:nvSpPr>
        <p:spPr>
          <a:xfrm>
            <a:off x="504000" y="1768680"/>
            <a:ext cx="9072000" cy="43840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24"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8"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9"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26"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127"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8"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9" name="PlaceHolder 1"/>
          <p:cNvSpPr>
            <a:spLocks noGrp="1"/>
          </p:cNvSpPr>
          <p:nvPr>
            <p:ph type="subTitle"/>
          </p:nvPr>
        </p:nvSpPr>
        <p:spPr>
          <a:xfrm>
            <a:off x="504000" y="3168000"/>
            <a:ext cx="9071280" cy="585036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31"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132"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
        <p:nvSpPr>
          <p:cNvPr id="133"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35"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136"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137"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39"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140"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141"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43"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fr-FR" sz="3200" b="0" strike="noStrike" spc="-1">
              <a:latin typeface="Arial"/>
            </a:endParaRPr>
          </a:p>
        </p:txBody>
      </p:sp>
      <p:sp>
        <p:nvSpPr>
          <p:cNvPr id="144"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46"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147"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148"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
        <p:nvSpPr>
          <p:cNvPr id="149"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51"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fr-FR" sz="3200" b="0" strike="noStrike" spc="-1">
              <a:latin typeface="Arial"/>
            </a:endParaRPr>
          </a:p>
        </p:txBody>
      </p:sp>
      <p:sp>
        <p:nvSpPr>
          <p:cNvPr id="152"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fr-FR" sz="3200" b="0" strike="noStrike" spc="-1">
              <a:latin typeface="Arial"/>
            </a:endParaRPr>
          </a:p>
        </p:txBody>
      </p:sp>
      <p:sp>
        <p:nvSpPr>
          <p:cNvPr id="153"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fr-FR" sz="3200" b="0" strike="noStrike" spc="-1">
              <a:latin typeface="Arial"/>
            </a:endParaRPr>
          </a:p>
        </p:txBody>
      </p:sp>
      <p:sp>
        <p:nvSpPr>
          <p:cNvPr id="154"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fr-FR" sz="3200" b="0" strike="noStrike" spc="-1">
              <a:latin typeface="Arial"/>
            </a:endParaRPr>
          </a:p>
        </p:txBody>
      </p:sp>
      <p:sp>
        <p:nvSpPr>
          <p:cNvPr id="155"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fr-FR" sz="3200" b="0" strike="noStrike" spc="-1">
              <a:latin typeface="Arial"/>
            </a:endParaRPr>
          </a:p>
        </p:txBody>
      </p:sp>
      <p:sp>
        <p:nvSpPr>
          <p:cNvPr id="156"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0"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61" name="PlaceHolder 2"/>
          <p:cNvSpPr>
            <a:spLocks noGrp="1"/>
          </p:cNvSpPr>
          <p:nvPr>
            <p:ph type="subTitle"/>
          </p:nvPr>
        </p:nvSpPr>
        <p:spPr>
          <a:xfrm>
            <a:off x="504000" y="1768680"/>
            <a:ext cx="9072000" cy="43840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63"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65"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166"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7"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8" name="PlaceHolder 1"/>
          <p:cNvSpPr>
            <a:spLocks noGrp="1"/>
          </p:cNvSpPr>
          <p:nvPr>
            <p:ph type="subTitle"/>
          </p:nvPr>
        </p:nvSpPr>
        <p:spPr>
          <a:xfrm>
            <a:off x="504000" y="3168000"/>
            <a:ext cx="9071280" cy="585036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70"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171"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
        <p:nvSpPr>
          <p:cNvPr id="172"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74"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175"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176"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78"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179"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180"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82"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fr-FR" sz="3200" b="0" strike="noStrike" spc="-1">
              <a:latin typeface="Arial"/>
            </a:endParaRPr>
          </a:p>
        </p:txBody>
      </p:sp>
      <p:sp>
        <p:nvSpPr>
          <p:cNvPr id="183"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85"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186"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187"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
        <p:nvSpPr>
          <p:cNvPr id="188"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3168000"/>
            <a:ext cx="9071280" cy="585036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90"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fr-FR" sz="3200" b="0" strike="noStrike" spc="-1">
              <a:latin typeface="Arial"/>
            </a:endParaRPr>
          </a:p>
        </p:txBody>
      </p:sp>
      <p:sp>
        <p:nvSpPr>
          <p:cNvPr id="191"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fr-FR" sz="3200" b="0" strike="noStrike" spc="-1">
              <a:latin typeface="Arial"/>
            </a:endParaRPr>
          </a:p>
        </p:txBody>
      </p:sp>
      <p:sp>
        <p:nvSpPr>
          <p:cNvPr id="192"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fr-FR" sz="3200" b="0" strike="noStrike" spc="-1">
              <a:latin typeface="Arial"/>
            </a:endParaRPr>
          </a:p>
        </p:txBody>
      </p:sp>
      <p:sp>
        <p:nvSpPr>
          <p:cNvPr id="193"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fr-FR" sz="3200" b="0" strike="noStrike" spc="-1">
              <a:latin typeface="Arial"/>
            </a:endParaRPr>
          </a:p>
        </p:txBody>
      </p:sp>
      <p:sp>
        <p:nvSpPr>
          <p:cNvPr id="194"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fr-FR" sz="3200" b="0" strike="noStrike" spc="-1">
              <a:latin typeface="Arial"/>
            </a:endParaRPr>
          </a:p>
        </p:txBody>
      </p:sp>
      <p:sp>
        <p:nvSpPr>
          <p:cNvPr id="195"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3"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14"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
        <p:nvSpPr>
          <p:cNvPr id="15"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17"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18"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19"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3168000"/>
            <a:ext cx="9071280" cy="1261800"/>
          </a:xfrm>
          <a:prstGeom prst="rect">
            <a:avLst/>
          </a:prstGeom>
        </p:spPr>
        <p:txBody>
          <a:bodyPr lIns="0" tIns="0" rIns="0" bIns="0" anchor="ctr">
            <a:spAutoFit/>
          </a:bodyPr>
          <a:lstStyle/>
          <a:p>
            <a:pPr algn="ctr"/>
            <a:endParaRPr lang="fr-FR" sz="4400" b="0" strike="noStrike" spc="-1">
              <a:latin typeface="Arial"/>
            </a:endParaRPr>
          </a:p>
        </p:txBody>
      </p:sp>
      <p:sp>
        <p:nvSpPr>
          <p:cNvPr id="21"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22"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23"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 2"/>
          <p:cNvPicPr/>
          <p:nvPr/>
        </p:nvPicPr>
        <p:blipFill>
          <a:blip r:embed="rId14"/>
          <a:stretch/>
        </p:blipFill>
        <p:spPr>
          <a:xfrm>
            <a:off x="0" y="0"/>
            <a:ext cx="10079640" cy="7559640"/>
          </a:xfrm>
          <a:prstGeom prst="rect">
            <a:avLst/>
          </a:prstGeom>
          <a:ln>
            <a:noFill/>
          </a:ln>
        </p:spPr>
      </p:pic>
      <p:sp>
        <p:nvSpPr>
          <p:cNvPr id="4" name="PlaceHolder 1"/>
          <p:cNvSpPr>
            <a:spLocks noGrp="1"/>
          </p:cNvSpPr>
          <p:nvPr>
            <p:ph type="title"/>
          </p:nvPr>
        </p:nvSpPr>
        <p:spPr>
          <a:xfrm>
            <a:off x="504000" y="3168000"/>
            <a:ext cx="9071280" cy="1261800"/>
          </a:xfrm>
          <a:prstGeom prst="rect">
            <a:avLst/>
          </a:prstGeom>
        </p:spPr>
        <p:txBody>
          <a:bodyPr lIns="0" tIns="0" rIns="0" bIns="0" anchor="ctr">
            <a:normAutofit/>
          </a:bodyPr>
          <a:lstStyle/>
          <a:p>
            <a:r>
              <a:rPr lang="fr-FR" sz="1800" b="0" strike="noStrike" spc="-1">
                <a:latin typeface="Arial"/>
              </a:rPr>
              <a:t>Cliquez pour éditer le format du texte-titre</a:t>
            </a:r>
          </a:p>
        </p:txBody>
      </p:sp>
      <p:sp>
        <p:nvSpPr>
          <p:cNvPr id="2" name="PlaceHolder 2"/>
          <p:cNvSpPr>
            <a:spLocks noGrp="1"/>
          </p:cNvSpPr>
          <p:nvPr>
            <p:ph type="body"/>
          </p:nvPr>
        </p:nvSpPr>
        <p:spPr>
          <a:xfrm>
            <a:off x="504000" y="4752000"/>
            <a:ext cx="8869680" cy="2015640"/>
          </a:xfrm>
          <a:prstGeom prst="rect">
            <a:avLst/>
          </a:prstGeom>
        </p:spPr>
        <p:txBody>
          <a:bodyPr lIns="0" tIns="0" rIns="0" bIns="0">
            <a:normAutofit fontScale="85000"/>
          </a:bodyPr>
          <a:lstStyle/>
          <a:p>
            <a:pPr marL="432000" indent="-324000">
              <a:spcBef>
                <a:spcPts val="1417"/>
              </a:spcBef>
              <a:buClr>
                <a:srgbClr val="000000"/>
              </a:buClr>
              <a:buSzPct val="45000"/>
              <a:buFont typeface="Wingdings" charset="2"/>
              <a:buChar char=""/>
            </a:pPr>
            <a:r>
              <a:rPr lang="fr-FR" sz="18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9" name="Image 38"/>
          <p:cNvPicPr/>
          <p:nvPr/>
        </p:nvPicPr>
        <p:blipFill>
          <a:blip r:embed="rId14"/>
          <a:stretch/>
        </p:blipFill>
        <p:spPr>
          <a:xfrm>
            <a:off x="0" y="-1440"/>
            <a:ext cx="10079640" cy="7561080"/>
          </a:xfrm>
          <a:prstGeom prst="rect">
            <a:avLst/>
          </a:prstGeom>
          <a:ln>
            <a:noFill/>
          </a:ln>
        </p:spPr>
      </p:pic>
      <p:sp>
        <p:nvSpPr>
          <p:cNvPr id="40" name="PlaceHolder 1"/>
          <p:cNvSpPr>
            <a:spLocks noGrp="1"/>
          </p:cNvSpPr>
          <p:nvPr>
            <p:ph type="title"/>
          </p:nvPr>
        </p:nvSpPr>
        <p:spPr>
          <a:xfrm>
            <a:off x="504000" y="3168000"/>
            <a:ext cx="9071280" cy="1261800"/>
          </a:xfrm>
          <a:prstGeom prst="rect">
            <a:avLst/>
          </a:prstGeom>
        </p:spPr>
        <p:txBody>
          <a:bodyPr lIns="0" tIns="0" rIns="0" bIns="0" anchor="ctr">
            <a:normAutofit/>
          </a:bodyPr>
          <a:lstStyle/>
          <a:p>
            <a:r>
              <a:rPr lang="fr-FR" sz="1800" b="0" strike="noStrike" spc="-1">
                <a:latin typeface="Arial"/>
              </a:rPr>
              <a:t>Cliquez pour éditer le format du texte-titre</a:t>
            </a:r>
          </a:p>
        </p:txBody>
      </p:sp>
      <p:sp>
        <p:nvSpPr>
          <p:cNvPr id="41" name="PlaceHolder 2"/>
          <p:cNvSpPr>
            <a:spLocks noGrp="1"/>
          </p:cNvSpPr>
          <p:nvPr>
            <p:ph type="body"/>
          </p:nvPr>
        </p:nvSpPr>
        <p:spPr>
          <a:xfrm>
            <a:off x="504000" y="4752000"/>
            <a:ext cx="8869680" cy="2015640"/>
          </a:xfrm>
          <a:prstGeom prst="rect">
            <a:avLst/>
          </a:prstGeom>
        </p:spPr>
        <p:txBody>
          <a:bodyPr lIns="0" tIns="0" rIns="0" bIns="0">
            <a:normAutofit fontScale="85000"/>
          </a:bodyPr>
          <a:lstStyle/>
          <a:p>
            <a:pPr marL="432000" indent="-324000">
              <a:spcBef>
                <a:spcPts val="1417"/>
              </a:spcBef>
              <a:buClr>
                <a:srgbClr val="000000"/>
              </a:buClr>
              <a:buSzPct val="45000"/>
              <a:buFont typeface="Wingdings" charset="2"/>
              <a:buChar char=""/>
            </a:pPr>
            <a:r>
              <a:rPr lang="fr-FR" sz="18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8" name="Image 77"/>
          <p:cNvPicPr/>
          <p:nvPr/>
        </p:nvPicPr>
        <p:blipFill>
          <a:blip r:embed="rId14"/>
          <a:stretch/>
        </p:blipFill>
        <p:spPr>
          <a:xfrm>
            <a:off x="0" y="0"/>
            <a:ext cx="10079640" cy="7559640"/>
          </a:xfrm>
          <a:prstGeom prst="rect">
            <a:avLst/>
          </a:prstGeom>
          <a:ln>
            <a:noFill/>
          </a:ln>
        </p:spPr>
      </p:pic>
      <p:sp>
        <p:nvSpPr>
          <p:cNvPr id="79" name="PlaceHolder 1"/>
          <p:cNvSpPr>
            <a:spLocks noGrp="1"/>
          </p:cNvSpPr>
          <p:nvPr>
            <p:ph type="title"/>
          </p:nvPr>
        </p:nvSpPr>
        <p:spPr>
          <a:xfrm>
            <a:off x="504000" y="3168000"/>
            <a:ext cx="9071280" cy="1261800"/>
          </a:xfrm>
          <a:prstGeom prst="rect">
            <a:avLst/>
          </a:prstGeom>
        </p:spPr>
        <p:txBody>
          <a:bodyPr lIns="0" tIns="0" rIns="0" bIns="0" anchor="ctr">
            <a:normAutofit/>
          </a:bodyPr>
          <a:lstStyle/>
          <a:p>
            <a:r>
              <a:rPr lang="fr-FR" sz="1800" b="0" strike="noStrike" spc="-1">
                <a:latin typeface="Arial"/>
              </a:rPr>
              <a:t>Cliquez pour éditer le format du texte-titre</a:t>
            </a:r>
          </a:p>
        </p:txBody>
      </p:sp>
      <p:sp>
        <p:nvSpPr>
          <p:cNvPr id="80" name="PlaceHolder 2"/>
          <p:cNvSpPr>
            <a:spLocks noGrp="1"/>
          </p:cNvSpPr>
          <p:nvPr>
            <p:ph type="body"/>
          </p:nvPr>
        </p:nvSpPr>
        <p:spPr>
          <a:xfrm>
            <a:off x="504000" y="4752000"/>
            <a:ext cx="8869680" cy="2015640"/>
          </a:xfrm>
          <a:prstGeom prst="rect">
            <a:avLst/>
          </a:prstGeom>
        </p:spPr>
        <p:txBody>
          <a:bodyPr lIns="0" tIns="0" rIns="0" bIns="0">
            <a:normAutofit fontScale="85000"/>
          </a:bodyPr>
          <a:lstStyle/>
          <a:p>
            <a:pPr marL="432000" indent="-324000">
              <a:spcBef>
                <a:spcPts val="1417"/>
              </a:spcBef>
              <a:buClr>
                <a:srgbClr val="000000"/>
              </a:buClr>
              <a:buSzPct val="45000"/>
              <a:buFont typeface="Wingdings" charset="2"/>
              <a:buChar char=""/>
            </a:pPr>
            <a:r>
              <a:rPr lang="fr-FR" sz="18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7" name="Image 116"/>
          <p:cNvPicPr/>
          <p:nvPr/>
        </p:nvPicPr>
        <p:blipFill>
          <a:blip r:embed="rId14"/>
          <a:stretch/>
        </p:blipFill>
        <p:spPr>
          <a:xfrm>
            <a:off x="0" y="0"/>
            <a:ext cx="10079640" cy="7559640"/>
          </a:xfrm>
          <a:prstGeom prst="rect">
            <a:avLst/>
          </a:prstGeom>
          <a:ln>
            <a:noFill/>
          </a:ln>
        </p:spPr>
      </p:pic>
      <p:sp>
        <p:nvSpPr>
          <p:cNvPr id="118" name="PlaceHolder 1"/>
          <p:cNvSpPr>
            <a:spLocks noGrp="1"/>
          </p:cNvSpPr>
          <p:nvPr>
            <p:ph type="title"/>
          </p:nvPr>
        </p:nvSpPr>
        <p:spPr>
          <a:xfrm>
            <a:off x="504000" y="3168000"/>
            <a:ext cx="9071280" cy="1261800"/>
          </a:xfrm>
          <a:prstGeom prst="rect">
            <a:avLst/>
          </a:prstGeom>
        </p:spPr>
        <p:txBody>
          <a:bodyPr lIns="0" tIns="0" rIns="0" bIns="0" anchor="ctr">
            <a:normAutofit/>
          </a:bodyPr>
          <a:lstStyle/>
          <a:p>
            <a:r>
              <a:rPr lang="fr-FR" sz="1800" b="0" strike="noStrike" spc="-1">
                <a:latin typeface="Arial"/>
              </a:rPr>
              <a:t>Cliquez pour éditer le format du texte-titre</a:t>
            </a:r>
          </a:p>
        </p:txBody>
      </p:sp>
      <p:sp>
        <p:nvSpPr>
          <p:cNvPr id="119" name="PlaceHolder 2"/>
          <p:cNvSpPr>
            <a:spLocks noGrp="1"/>
          </p:cNvSpPr>
          <p:nvPr>
            <p:ph type="body"/>
          </p:nvPr>
        </p:nvSpPr>
        <p:spPr>
          <a:xfrm>
            <a:off x="504000" y="4752000"/>
            <a:ext cx="4327920" cy="2015640"/>
          </a:xfrm>
          <a:prstGeom prst="rect">
            <a:avLst/>
          </a:prstGeom>
        </p:spPr>
        <p:txBody>
          <a:bodyPr lIns="0" tIns="0" rIns="0" bIns="0">
            <a:normAutofit fontScale="38000"/>
          </a:bodyPr>
          <a:lstStyle/>
          <a:p>
            <a:pPr marL="432000" indent="-324000">
              <a:spcBef>
                <a:spcPts val="1417"/>
              </a:spcBef>
              <a:buClr>
                <a:srgbClr val="000000"/>
              </a:buClr>
              <a:buSzPct val="45000"/>
              <a:buFont typeface="Wingdings" charset="2"/>
              <a:buChar char=""/>
            </a:pPr>
            <a:r>
              <a:rPr lang="fr-FR" sz="18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latin typeface="Arial"/>
              </a:rPr>
              <a:t>Septième niveau de plan</a:t>
            </a:r>
          </a:p>
        </p:txBody>
      </p:sp>
      <p:sp>
        <p:nvSpPr>
          <p:cNvPr id="120" name="PlaceHolder 3"/>
          <p:cNvSpPr>
            <a:spLocks noGrp="1"/>
          </p:cNvSpPr>
          <p:nvPr>
            <p:ph type="body"/>
          </p:nvPr>
        </p:nvSpPr>
        <p:spPr>
          <a:xfrm>
            <a:off x="5049000" y="4752000"/>
            <a:ext cx="4327920" cy="2015640"/>
          </a:xfrm>
          <a:prstGeom prst="rect">
            <a:avLst/>
          </a:prstGeom>
        </p:spPr>
        <p:txBody>
          <a:bodyPr lIns="0" tIns="0" rIns="0" bIns="0">
            <a:normAutofit fontScale="38000"/>
          </a:bodyPr>
          <a:lstStyle/>
          <a:p>
            <a:pPr marL="432000" indent="-324000">
              <a:spcBef>
                <a:spcPts val="1417"/>
              </a:spcBef>
              <a:buClr>
                <a:srgbClr val="000000"/>
              </a:buClr>
              <a:buSzPct val="45000"/>
              <a:buFont typeface="Wingdings" charset="2"/>
              <a:buChar char=""/>
            </a:pPr>
            <a:r>
              <a:rPr lang="fr-FR" sz="18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7" name="Image 156"/>
          <p:cNvPicPr/>
          <p:nvPr/>
        </p:nvPicPr>
        <p:blipFill>
          <a:blip r:embed="rId14"/>
          <a:stretch/>
        </p:blipFill>
        <p:spPr>
          <a:xfrm>
            <a:off x="0" y="0"/>
            <a:ext cx="10079640" cy="7559640"/>
          </a:xfrm>
          <a:prstGeom prst="rect">
            <a:avLst/>
          </a:prstGeom>
          <a:ln>
            <a:noFill/>
          </a:ln>
        </p:spPr>
      </p:pic>
      <p:sp>
        <p:nvSpPr>
          <p:cNvPr id="158" name="PlaceHolder 1"/>
          <p:cNvSpPr>
            <a:spLocks noGrp="1"/>
          </p:cNvSpPr>
          <p:nvPr>
            <p:ph type="title"/>
          </p:nvPr>
        </p:nvSpPr>
        <p:spPr>
          <a:xfrm>
            <a:off x="504000" y="3168000"/>
            <a:ext cx="9071280" cy="1261800"/>
          </a:xfrm>
          <a:prstGeom prst="rect">
            <a:avLst/>
          </a:prstGeom>
        </p:spPr>
        <p:txBody>
          <a:bodyPr lIns="0" tIns="0" rIns="0" bIns="0" anchor="ctr">
            <a:normAutofit/>
          </a:bodyPr>
          <a:lstStyle/>
          <a:p>
            <a:r>
              <a:rPr lang="fr-FR" sz="1800" b="0" strike="noStrike" spc="-1">
                <a:latin typeface="Arial"/>
              </a:rPr>
              <a:t>Cliquez pour éditer le format du texte-titre</a:t>
            </a:r>
          </a:p>
        </p:txBody>
      </p:sp>
      <p:sp>
        <p:nvSpPr>
          <p:cNvPr id="159" name="PlaceHolder 2"/>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504000" y="216000"/>
            <a:ext cx="9071280" cy="1411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gn="ctr">
              <a:lnSpc>
                <a:spcPct val="100000"/>
              </a:lnSpc>
            </a:pPr>
            <a:r>
              <a:rPr lang="fr-FR" sz="4400" b="0" i="1" strike="noStrike" spc="-1">
                <a:solidFill>
                  <a:srgbClr val="000000"/>
                </a:solidFill>
                <a:latin typeface="Amaze"/>
              </a:rPr>
              <a:t>Un savant explorateur des Lumières</a:t>
            </a:r>
            <a:br/>
            <a:r>
              <a:rPr lang="fr-FR" sz="4400" b="0" i="1" strike="noStrike" spc="-1">
                <a:solidFill>
                  <a:srgbClr val="000000"/>
                </a:solidFill>
                <a:latin typeface="Amaze"/>
              </a:rPr>
              <a:t>Bougainville</a:t>
            </a:r>
            <a:endParaRPr lang="fr-FR" sz="4400" b="0" strike="noStrike" spc="-1">
              <a:latin typeface="Arial"/>
            </a:endParaRPr>
          </a:p>
        </p:txBody>
      </p:sp>
      <p:sp>
        <p:nvSpPr>
          <p:cNvPr id="197" name="CustomShape 2"/>
          <p:cNvSpPr/>
          <p:nvPr/>
        </p:nvSpPr>
        <p:spPr>
          <a:xfrm>
            <a:off x="345960" y="1656000"/>
            <a:ext cx="8869680" cy="575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3640" algn="ctr">
              <a:lnSpc>
                <a:spcPct val="100000"/>
              </a:lnSpc>
              <a:spcAft>
                <a:spcPts val="1414"/>
              </a:spcAft>
            </a:pPr>
            <a:r>
              <a:rPr lang="fr-FR" sz="3200" b="0" i="1" strike="noStrike" spc="-1">
                <a:solidFill>
                  <a:srgbClr val="000000"/>
                </a:solidFill>
                <a:latin typeface="Amaze"/>
              </a:rPr>
              <a:t>Louis-Antoine de Bougainville</a:t>
            </a:r>
            <a:r>
              <a:rPr lang="fr-FR" sz="3200" b="0" strike="noStrike" spc="-1">
                <a:solidFill>
                  <a:srgbClr val="000000"/>
                </a:solidFill>
                <a:latin typeface="Amaze"/>
              </a:rPr>
              <a:t> </a:t>
            </a:r>
            <a:endParaRPr lang="fr-FR" sz="3200" b="0" strike="noStrike" spc="-1">
              <a:latin typeface="Arial"/>
            </a:endParaRPr>
          </a:p>
        </p:txBody>
      </p:sp>
      <p:pic>
        <p:nvPicPr>
          <p:cNvPr id="198" name="Image 197"/>
          <p:cNvPicPr/>
          <p:nvPr/>
        </p:nvPicPr>
        <p:blipFill>
          <a:blip r:embed="rId2"/>
          <a:stretch/>
        </p:blipFill>
        <p:spPr>
          <a:xfrm>
            <a:off x="3386520" y="2720520"/>
            <a:ext cx="3525120" cy="46951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p15="http://schemas.microsoft.com/office/powerpoint/2012/main" xmlns="">
      <p:transition spd="slow">
        <p:fad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0" presetClass="entr"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fade">
                                      <p:cBhvr additive="repl">
                                        <p:cTn id="7" dur="1000"/>
                                        <p:tgtEl>
                                          <p:spTgt spid="196">
                                            <p:txEl>
                                              <p:pRg st="0" end="0"/>
                                            </p:txEl>
                                          </p:spTgt>
                                        </p:tgtEl>
                                      </p:cBhvr>
                                    </p:animEffect>
                                    <p:anim calcmode="lin" valueType="num">
                                      <p:cBhvr additive="repl">
                                        <p:cTn id="8" dur="1000" fill="hold"/>
                                        <p:tgtEl>
                                          <p:spTgt spid="196">
                                            <p:txEl>
                                              <p:pRg st="0" end="0"/>
                                            </p:txEl>
                                          </p:spTgt>
                                        </p:tgtEl>
                                        <p:attrNameLst>
                                          <p:attrName>ppt_x</p:attrName>
                                        </p:attrNameLst>
                                      </p:cBhvr>
                                      <p:tavLst>
                                        <p:tav tm="0">
                                          <p:val>
                                            <p:strVal val="#ppt_x-.1"/>
                                          </p:val>
                                        </p:tav>
                                        <p:tav tm="100000">
                                          <p:val>
                                            <p:strVal val="#ppt_x"/>
                                          </p:val>
                                        </p:tav>
                                      </p:tavLst>
                                    </p:anim>
                                    <p:anim calcmode="lin" valueType="num">
                                      <p:cBhvr additive="repl">
                                        <p:cTn id="9" dur="1000" fill="hold"/>
                                        <p:tgtEl>
                                          <p:spTgt spid="1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fill="hold" nodeType="clickEffect">
                                  <p:stCondLst>
                                    <p:cond delay="0"/>
                                  </p:stCondLst>
                                  <p:childTnLst>
                                    <p:set>
                                      <p:cBhvr>
                                        <p:cTn id="13" dur="1" fill="hold">
                                          <p:stCondLst>
                                            <p:cond delay="0"/>
                                          </p:stCondLst>
                                        </p:cTn>
                                        <p:tgtEl>
                                          <p:spTgt spid="197">
                                            <p:txEl>
                                              <p:pRg st="0" end="0"/>
                                            </p:txEl>
                                          </p:spTgt>
                                        </p:tgtEl>
                                        <p:attrNameLst>
                                          <p:attrName>style.visibility</p:attrName>
                                        </p:attrNameLst>
                                      </p:cBhvr>
                                      <p:to>
                                        <p:strVal val="visible"/>
                                      </p:to>
                                    </p:set>
                                    <p:animEffect transition="in" filter="fade">
                                      <p:cBhvr additive="repl">
                                        <p:cTn id="14" dur="1000"/>
                                        <p:tgtEl>
                                          <p:spTgt spid="197">
                                            <p:txEl>
                                              <p:pRg st="0" end="0"/>
                                            </p:txEl>
                                          </p:spTgt>
                                        </p:tgtEl>
                                      </p:cBhvr>
                                    </p:animEffect>
                                    <p:anim calcmode="lin" valueType="num">
                                      <p:cBhvr additive="repl">
                                        <p:cTn id="15" dur="1000" fill="hold"/>
                                        <p:tgtEl>
                                          <p:spTgt spid="197">
                                            <p:txEl>
                                              <p:pRg st="0" end="0"/>
                                            </p:txEl>
                                          </p:spTgt>
                                        </p:tgtEl>
                                        <p:attrNameLst>
                                          <p:attrName>ppt_x</p:attrName>
                                        </p:attrNameLst>
                                      </p:cBhvr>
                                      <p:tavLst>
                                        <p:tav tm="0">
                                          <p:val>
                                            <p:strVal val="#ppt_x-.1"/>
                                          </p:val>
                                        </p:tav>
                                        <p:tav tm="100000">
                                          <p:val>
                                            <p:strVal val="#ppt_x"/>
                                          </p:val>
                                        </p:tav>
                                      </p:tavLst>
                                    </p:anim>
                                    <p:anim calcmode="lin" valueType="num">
                                      <p:cBhvr additive="repl">
                                        <p:cTn id="16" dur="1000" fill="hold"/>
                                        <p:tgtEl>
                                          <p:spTgt spid="1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8" presetClass="entr" fill="hold" nodeType="clickEffect">
                                  <p:stCondLst>
                                    <p:cond delay="0"/>
                                  </p:stCondLst>
                                  <p:childTnLst>
                                    <p:set>
                                      <p:cBhvr>
                                        <p:cTn id="20" dur="1" fill="hold">
                                          <p:stCondLst>
                                            <p:cond delay="0"/>
                                          </p:stCondLst>
                                        </p:cTn>
                                        <p:tgtEl>
                                          <p:spTgt spid="198"/>
                                        </p:tgtEl>
                                        <p:attrNameLst>
                                          <p:attrName>style.visibility</p:attrName>
                                        </p:attrNameLst>
                                      </p:cBhvr>
                                      <p:to>
                                        <p:strVal val="visible"/>
                                      </p:to>
                                    </p:set>
                                    <p:anim calcmode="lin" valueType="num">
                                      <p:cBhvr additive="repl">
                                        <p:cTn id="21" dur="1000" fill="hold"/>
                                        <p:tgtEl>
                                          <p:spTgt spid="198"/>
                                        </p:tgtEl>
                                        <p:attrNameLst>
                                          <p:attrName>r</p:attrName>
                                        </p:attrNameLst>
                                      </p:cBhvr>
                                      <p:tavLst>
                                        <p:tav tm="0">
                                          <p:val>
                                            <p:strVal val="90"/>
                                          </p:val>
                                        </p:tav>
                                        <p:tav tm="80000">
                                          <p:val>
                                            <p:strVal val="90"/>
                                          </p:val>
                                        </p:tav>
                                        <p:tav tm="80000">
                                          <p:val>
                                            <p:strVal val="90"/>
                                          </p:val>
                                        </p:tav>
                                        <p:tav tm="100000">
                                          <p:val>
                                            <p:strVal val="0"/>
                                          </p:val>
                                        </p:tav>
                                      </p:tavLst>
                                    </p:anim>
                                    <p:anim calcmode="lin" valueType="num">
                                      <p:cBhvr additive="repl">
                                        <p:cTn id="22" dur="1000" fill="hold"/>
                                        <p:tgtEl>
                                          <p:spTgt spid="198"/>
                                        </p:tgtEl>
                                        <p:attrNameLst>
                                          <p:attrName>ppt_x</p:attrName>
                                        </p:attrNameLst>
                                      </p:cBhvr>
                                      <p:tavLst>
                                        <p:tav tm="0">
                                          <p:val>
                                            <p:strVal val="-1"/>
                                          </p:val>
                                        </p:tav>
                                        <p:tav tm="50000">
                                          <p:val>
                                            <p:strVal val="0.949999988079071"/>
                                          </p:val>
                                        </p:tav>
                                        <p:tav tm="100000">
                                          <p:val>
                                            <p:strVal val="#ppt_x"/>
                                          </p:val>
                                        </p:tav>
                                      </p:tavLst>
                                    </p:anim>
                                    <p:anim calcmode="lin" valueType="num">
                                      <p:cBhvr additive="repl">
                                        <p:cTn id="23" dur="1000" fill="hold"/>
                                        <p:tgtEl>
                                          <p:spTgt spid="198"/>
                                        </p:tgtEl>
                                        <p:attrNameLst>
                                          <p:attrName>ppt_y</p:attrName>
                                        </p:attrNameLst>
                                      </p:cBhvr>
                                      <p:tavLst>
                                        <p:tav tm="0">
                                          <p:val>
                                            <p:strVal val="#ppt_y"/>
                                          </p:val>
                                        </p:tav>
                                        <p:tav tm="100000">
                                          <p:val>
                                            <p:strVal val="#ppt_y"/>
                                          </p:val>
                                        </p:tav>
                                      </p:tavLst>
                                    </p:anim>
                                    <p:animEffect transition="in" filter="fade">
                                      <p:cBhvr additive="repl">
                                        <p:cTn id="24"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504000" y="534960"/>
            <a:ext cx="7703640" cy="671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fr-FR" sz="4400" b="0" strike="noStrike" spc="-1">
                <a:solidFill>
                  <a:srgbClr val="000000"/>
                </a:solidFill>
                <a:latin typeface="Times New Roman"/>
              </a:rPr>
              <a:t>Biographie</a:t>
            </a:r>
            <a:endParaRPr lang="fr-FR" sz="4400" b="0" strike="noStrike" spc="-1">
              <a:latin typeface="Arial"/>
            </a:endParaRPr>
          </a:p>
        </p:txBody>
      </p:sp>
      <p:sp>
        <p:nvSpPr>
          <p:cNvPr id="200" name="CustomShape 2"/>
          <p:cNvSpPr/>
          <p:nvPr/>
        </p:nvSpPr>
        <p:spPr>
          <a:xfrm>
            <a:off x="504000" y="1769040"/>
            <a:ext cx="8869680" cy="23346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3640">
              <a:lnSpc>
                <a:spcPct val="100000"/>
              </a:lnSpc>
              <a:spcAft>
                <a:spcPts val="1417"/>
              </a:spcAft>
              <a:buClr>
                <a:srgbClr val="000000"/>
              </a:buClr>
              <a:buSzPct val="45000"/>
              <a:buFont typeface="Wingdings" charset="2"/>
              <a:buChar char=""/>
            </a:pPr>
            <a:r>
              <a:rPr lang="fr-FR" sz="3200" b="0" strike="noStrike" spc="-1">
                <a:solidFill>
                  <a:srgbClr val="000000"/>
                </a:solidFill>
                <a:latin typeface="Times New Roman"/>
              </a:rPr>
              <a:t>Le comte Louis-Antoine de Bougainville, né le 12 novembre 1729 à Paris (paroisse Saint-Merry) et mort le 31 août 1811 à Paris (ancien 3e arrondissement), est un officier de marine, navigateur et explorateur français.</a:t>
            </a:r>
            <a:endParaRPr lang="fr-FR" sz="3200" b="0" strike="noStrike" spc="-1">
              <a:latin typeface="Arial"/>
            </a:endParaRPr>
          </a:p>
        </p:txBody>
      </p:sp>
      <p:sp>
        <p:nvSpPr>
          <p:cNvPr id="201" name="CustomShape 3"/>
          <p:cNvSpPr/>
          <p:nvPr/>
        </p:nvSpPr>
        <p:spPr>
          <a:xfrm>
            <a:off x="720000" y="4248000"/>
            <a:ext cx="856800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800" b="0" strike="noStrike" spc="-1">
                <a:latin typeface="Arial"/>
              </a:rPr>
              <a:t> Il a mené en tant que capitaine, de 1766 à 1769, le premier tour du monde officiel français.</a:t>
            </a:r>
          </a:p>
        </p:txBody>
      </p:sp>
      <p:sp>
        <p:nvSpPr>
          <p:cNvPr id="202" name="CustomShape 4"/>
          <p:cNvSpPr/>
          <p:nvPr/>
        </p:nvSpPr>
        <p:spPr>
          <a:xfrm>
            <a:off x="648360" y="5221080"/>
            <a:ext cx="82796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latin typeface="Arial"/>
              </a:rPr>
              <a:t> </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 calcmode="lin" valueType="num">
                                      <p:cBhvr additive="repl">
                                        <p:cTn id="7" dur="500" fill="hold"/>
                                        <p:tgtEl>
                                          <p:spTgt spid="199">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1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0">
                                            <p:txEl>
                                              <p:pRg st="0" end="0"/>
                                            </p:txEl>
                                          </p:spTgt>
                                        </p:tgtEl>
                                        <p:attrNameLst>
                                          <p:attrName>style.visibility</p:attrName>
                                        </p:attrNameLst>
                                      </p:cBhvr>
                                      <p:to>
                                        <p:strVal val="visible"/>
                                      </p:to>
                                    </p:set>
                                    <p:anim calcmode="lin" valueType="num">
                                      <p:cBhvr additive="repl">
                                        <p:cTn id="13" dur="500" fill="hold"/>
                                        <p:tgtEl>
                                          <p:spTgt spid="200">
                                            <p:txEl>
                                              <p:pRg st="0" end="0"/>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2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1">
                                            <p:txEl>
                                              <p:pRg st="0" end="0"/>
                                            </p:txEl>
                                          </p:spTgt>
                                        </p:tgtEl>
                                        <p:attrNameLst>
                                          <p:attrName>style.visibility</p:attrName>
                                        </p:attrNameLst>
                                      </p:cBhvr>
                                      <p:to>
                                        <p:strVal val="visible"/>
                                      </p:to>
                                    </p:set>
                                    <p:anim calcmode="lin" valueType="num">
                                      <p:cBhvr additive="repl">
                                        <p:cTn id="19" dur="500" fill="hold"/>
                                        <p:tgtEl>
                                          <p:spTgt spid="201">
                                            <p:txEl>
                                              <p:pRg st="0" end="0"/>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2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2">
                                            <p:txEl>
                                              <p:pRg st="0" end="0"/>
                                            </p:txEl>
                                          </p:spTgt>
                                        </p:tgtEl>
                                        <p:attrNameLst>
                                          <p:attrName>style.visibility</p:attrName>
                                        </p:attrNameLst>
                                      </p:cBhvr>
                                      <p:to>
                                        <p:strVal val="visible"/>
                                      </p:to>
                                    </p:set>
                                    <p:anim calcmode="lin" valueType="num">
                                      <p:cBhvr additive="repl">
                                        <p:cTn id="25" dur="500" fill="hold"/>
                                        <p:tgtEl>
                                          <p:spTgt spid="202">
                                            <p:txEl>
                                              <p:pRg st="0" end="0"/>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20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ustomShape 1"/>
          <p:cNvSpPr/>
          <p:nvPr/>
        </p:nvSpPr>
        <p:spPr>
          <a:xfrm>
            <a:off x="288360" y="1512000"/>
            <a:ext cx="9287640" cy="2016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fontScale="25000"/>
          </a:bodyPr>
          <a:lstStyle/>
          <a:p>
            <a:pPr algn="ctr">
              <a:lnSpc>
                <a:spcPct val="100000"/>
              </a:lnSpc>
            </a:pPr>
            <a:r>
              <a:rPr lang="fr-FR" sz="4400" b="0" strike="noStrike" spc="-1">
                <a:solidFill>
                  <a:srgbClr val="000000"/>
                </a:solidFill>
                <a:latin typeface="Times New Roman"/>
              </a:rPr>
              <a:t>Les bougainvilliers et leurs fleurs les bougainvillées (arbustes du genre Bougainvillea, devenus de nos jours très communs en France et en Europe) ont été nommés en son honneur à la suite de spécimens collectés au Brésil par le botaniste Philibert Commerson lors de cette circumnavigation autour du monde.</a:t>
            </a:r>
            <a:endParaRPr lang="fr-FR" sz="4400" b="0" strike="noStrike" spc="-1">
              <a:latin typeface="Arial"/>
            </a:endParaRPr>
          </a:p>
        </p:txBody>
      </p:sp>
      <p:sp>
        <p:nvSpPr>
          <p:cNvPr id="204" name="CustomShape 2"/>
          <p:cNvSpPr/>
          <p:nvPr/>
        </p:nvSpPr>
        <p:spPr>
          <a:xfrm>
            <a:off x="0" y="144000"/>
            <a:ext cx="9359640" cy="1727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3640" algn="ctr">
              <a:lnSpc>
                <a:spcPct val="100000"/>
              </a:lnSpc>
              <a:spcAft>
                <a:spcPts val="1414"/>
              </a:spcAft>
            </a:pPr>
            <a:r>
              <a:rPr lang="fr-FR" sz="4400" b="0" strike="noStrike" spc="-1">
                <a:solidFill>
                  <a:srgbClr val="000000"/>
                </a:solidFill>
                <a:latin typeface="Times New Roman"/>
              </a:rPr>
              <a:t>Les decouverte de l’explorateur des Lumiére</a:t>
            </a:r>
            <a:endParaRPr lang="fr-FR" sz="4400" b="0" strike="noStrike" spc="-1">
              <a:latin typeface="Arial"/>
            </a:endParaRPr>
          </a:p>
        </p:txBody>
      </p:sp>
      <p:pic>
        <p:nvPicPr>
          <p:cNvPr id="205" name="Image 204"/>
          <p:cNvPicPr/>
          <p:nvPr/>
        </p:nvPicPr>
        <p:blipFill>
          <a:blip r:embed="rId2"/>
          <a:stretch/>
        </p:blipFill>
        <p:spPr>
          <a:xfrm>
            <a:off x="2232000" y="3744000"/>
            <a:ext cx="4968000" cy="3735360"/>
          </a:xfrm>
          <a:prstGeom prst="rect">
            <a:avLst/>
          </a:prstGeom>
          <a:ln>
            <a:noFill/>
          </a:ln>
        </p:spPr>
      </p:pic>
      <p:sp>
        <p:nvSpPr>
          <p:cNvPr id="206" name="CustomShape 3"/>
          <p:cNvSpPr/>
          <p:nvPr/>
        </p:nvSpPr>
        <p:spPr>
          <a:xfrm>
            <a:off x="-8701920" y="2654280"/>
            <a:ext cx="7333560" cy="447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latin typeface="Arial"/>
              </a:rPr>
              <a:t>Le 5 décembre 1766, Bougainville partait de Brest à bord de la frégate La Boudeuse pour effectuer ce qui allait devenir le quatorzième voyage autour du monde, le premier réalisé de façon officielle et scientifique par un Français. Au-delà du relevé précis des côtes auxquelles il aborda, Bougainville dut sa célébrité au séjour de La Boudeuse à Tahiti, en avril 1768. L'île, qui avait été découverte l'année précédente par le Britannique Samuel Wallis, lui sembla un tel enchantement qu'il la baptisa « Nouvelle-Cythère ». Après être rentré en France, à Saint-Malo, le 16 mars 1769, il publia, en 1771, le compte rendu de sa mission scientifique, sous le titre Voyage autour du monde. L'ouvrage fut un véritable succès, principalement en raison de sa description des mœurs tahitiennes. La peinture du Tahitien en « bon sauvage », les représentations de l'état de nature censé régner à Tahiti servirent de base à bien des réflexions philosophiques, telles celles de Diderot dans son Supplément au Voyage de Bougainville, écrit en 1772 et publié en 1796.</a:t>
            </a:r>
          </a:p>
        </p:txBody>
      </p:sp>
      <p:sp>
        <p:nvSpPr>
          <p:cNvPr id="207" name="CustomShape 4"/>
          <p:cNvSpPr/>
          <p:nvPr/>
        </p:nvSpPr>
        <p:spPr>
          <a:xfrm>
            <a:off x="-127440" y="3597480"/>
            <a:ext cx="10135080" cy="14612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5" presetClass="entr"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 calcmode="lin" valueType="num">
                                      <p:cBhvr additive="repl">
                                        <p:cTn id="7" dur="1000" fill="hold"/>
                                        <p:tgtEl>
                                          <p:spTgt spid="203"/>
                                        </p:tgtEl>
                                        <p:attrNameLst>
                                          <p:attrName>ppt_w</p:attrName>
                                        </p:attrNameLst>
                                      </p:cBhvr>
                                      <p:tavLst>
                                        <p:tav tm="0">
                                          <p:val>
                                            <p:strVal val="#ppt_w*0.70"/>
                                          </p:val>
                                        </p:tav>
                                        <p:tav tm="100000">
                                          <p:val>
                                            <p:strVal val="#ppt_w"/>
                                          </p:val>
                                        </p:tav>
                                      </p:tavLst>
                                    </p:anim>
                                    <p:anim calcmode="lin" valueType="num">
                                      <p:cBhvr additive="repl">
                                        <p:cTn id="8" dur="1000" fill="hold"/>
                                        <p:tgtEl>
                                          <p:spTgt spid="203"/>
                                        </p:tgtEl>
                                        <p:attrNameLst>
                                          <p:attrName>ppt_h</p:attrName>
                                        </p:attrNameLst>
                                      </p:cBhvr>
                                      <p:tavLst>
                                        <p:tav tm="0">
                                          <p:val>
                                            <p:strVal val="#ppt_h"/>
                                          </p:val>
                                        </p:tav>
                                        <p:tav tm="100000">
                                          <p:val>
                                            <p:strVal val="#ppt_h"/>
                                          </p:val>
                                        </p:tav>
                                      </p:tavLst>
                                    </p:anim>
                                    <p:animEffect transition="in" filter="fade">
                                      <p:cBhvr additive="repl">
                                        <p:cTn id="9" dur="1000"/>
                                        <p:tgtEl>
                                          <p:spTgt spid="20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fill="hold" nodeType="clickEffect">
                                  <p:stCondLst>
                                    <p:cond delay="0"/>
                                  </p:stCondLst>
                                  <p:childTnLst>
                                    <p:set>
                                      <p:cBhvr>
                                        <p:cTn id="13" dur="0" fill="hold">
                                          <p:stCondLst>
                                            <p:cond delay="0"/>
                                          </p:stCondLst>
                                        </p:cTn>
                                        <p:tgtEl>
                                          <p:spTgt spid="205"/>
                                        </p:tgtEl>
                                        <p:attrNameLst>
                                          <p:attrName>style.visibility</p:attrName>
                                        </p:attrNameLst>
                                      </p:cBhvr>
                                      <p:to>
                                        <p:strVal val="visible"/>
                                      </p:to>
                                    </p:set>
                                    <p:anim calcmode="lin" valueType="num">
                                      <p:cBhvr additive="repl">
                                        <p:cTn id="14" dur="500" fill="hold"/>
                                        <p:tgtEl>
                                          <p:spTgt spid="205"/>
                                        </p:tgtEl>
                                        <p:attrNameLst>
                                          <p:attrName>ppt_x</p:attrName>
                                        </p:attrNameLst>
                                      </p:cBhvr>
                                      <p:tavLst>
                                        <p:tav tm="0">
                                          <p:val>
                                            <p:strVal val="#ppt_x-.2"/>
                                          </p:val>
                                        </p:tav>
                                        <p:tav tm="100000">
                                          <p:val>
                                            <p:strVal val="#ppt_x"/>
                                          </p:val>
                                        </p:tav>
                                      </p:tavLst>
                                    </p:anim>
                                    <p:anim calcmode="lin" valueType="num">
                                      <p:cBhvr additive="repl">
                                        <p:cTn id="15" dur="500" fill="hold"/>
                                        <p:tgtEl>
                                          <p:spTgt spid="205"/>
                                        </p:tgtEl>
                                        <p:attrNameLst>
                                          <p:attrName>ppt_y</p:attrName>
                                        </p:attrNameLst>
                                      </p:cBhvr>
                                      <p:tavLst>
                                        <p:tav tm="0">
                                          <p:val>
                                            <p:strVal val="#ppt_y"/>
                                          </p:val>
                                        </p:tav>
                                        <p:tav tm="100000">
                                          <p:val>
                                            <p:strVal val="#ppt_y"/>
                                          </p:val>
                                        </p:tav>
                                      </p:tavLst>
                                    </p:anim>
                                    <p:animEffect transition="in" filter="wipe(right)">
                                      <p:cBhvr additive="repl">
                                        <p:cTn id="16"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504000" y="301320"/>
            <a:ext cx="7703640" cy="1138320"/>
          </a:xfrm>
          <a:prstGeom prst="rect">
            <a:avLst/>
          </a:prstGeom>
          <a:noFill/>
          <a:ln>
            <a:noFill/>
          </a:ln>
        </p:spPr>
        <p:style>
          <a:lnRef idx="0">
            <a:scrgbClr r="0" g="0" b="0"/>
          </a:lnRef>
          <a:fillRef idx="0">
            <a:scrgbClr r="0" g="0" b="0"/>
          </a:fillRef>
          <a:effectRef idx="0">
            <a:scrgbClr r="0" g="0" b="0"/>
          </a:effectRef>
          <a:fontRef idx="minor"/>
        </p:style>
      </p:sp>
      <p:sp>
        <p:nvSpPr>
          <p:cNvPr id="209" name="CustomShape 2"/>
          <p:cNvSpPr/>
          <p:nvPr/>
        </p:nvSpPr>
        <p:spPr>
          <a:xfrm>
            <a:off x="504000" y="1769040"/>
            <a:ext cx="8639640" cy="2118600"/>
          </a:xfrm>
          <a:prstGeom prst="rect">
            <a:avLst/>
          </a:prstGeom>
          <a:noFill/>
          <a:ln>
            <a:noFill/>
          </a:ln>
        </p:spPr>
        <p:style>
          <a:lnRef idx="0">
            <a:scrgbClr r="0" g="0" b="0"/>
          </a:lnRef>
          <a:fillRef idx="0">
            <a:scrgbClr r="0" g="0" b="0"/>
          </a:fillRef>
          <a:effectRef idx="0">
            <a:scrgbClr r="0" g="0" b="0"/>
          </a:effectRef>
          <a:fontRef idx="minor"/>
        </p:style>
      </p:sp>
      <p:sp>
        <p:nvSpPr>
          <p:cNvPr id="210" name="TextShape 3"/>
          <p:cNvSpPr txBox="1"/>
          <p:nvPr/>
        </p:nvSpPr>
        <p:spPr>
          <a:xfrm>
            <a:off x="0" y="1080000"/>
            <a:ext cx="9792000" cy="1800000"/>
          </a:xfrm>
          <a:prstGeom prst="rect">
            <a:avLst/>
          </a:prstGeom>
          <a:noFill/>
          <a:ln>
            <a:noFill/>
          </a:ln>
        </p:spPr>
        <p:txBody>
          <a:bodyPr lIns="90000" tIns="45000" rIns="90000" bIns="45000">
            <a:spAutoFit/>
          </a:bodyPr>
          <a:lstStyle/>
          <a:p>
            <a:r>
              <a:rPr lang="fr-FR" sz="2400" b="0" strike="noStrike" spc="-1">
                <a:latin typeface="Arial"/>
              </a:rPr>
              <a:t>Le 5 décembre 1766, au-delà du relevé précis des côtes auxquelles il aborda, Bougainville dut sa célébrité au séjour de La Boudeuse à Tahiti, en avril 1768. L'île, qui avait été découverte l'année précédente par le Britannique Samuel Wallis, lui sembla un tel enchantement qu'il la baptisa « Nouvelle-Cythère ».</a:t>
            </a:r>
          </a:p>
        </p:txBody>
      </p:sp>
      <p:pic>
        <p:nvPicPr>
          <p:cNvPr id="211" name="Image 210"/>
          <p:cNvPicPr/>
          <p:nvPr/>
        </p:nvPicPr>
        <p:blipFill>
          <a:blip r:embed="rId2"/>
          <a:stretch/>
        </p:blipFill>
        <p:spPr>
          <a:xfrm rot="11400">
            <a:off x="1446840" y="3107880"/>
            <a:ext cx="7241760" cy="40798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ustomShape 1"/>
          <p:cNvSpPr/>
          <p:nvPr/>
        </p:nvSpPr>
        <p:spPr>
          <a:xfrm>
            <a:off x="504000" y="301320"/>
            <a:ext cx="7703640" cy="1138320"/>
          </a:xfrm>
          <a:prstGeom prst="rect">
            <a:avLst/>
          </a:prstGeom>
          <a:noFill/>
          <a:ln>
            <a:noFill/>
          </a:ln>
        </p:spPr>
        <p:style>
          <a:lnRef idx="0">
            <a:scrgbClr r="0" g="0" b="0"/>
          </a:lnRef>
          <a:fillRef idx="0">
            <a:scrgbClr r="0" g="0" b="0"/>
          </a:fillRef>
          <a:effectRef idx="0">
            <a:scrgbClr r="0" g="0" b="0"/>
          </a:effectRef>
          <a:fontRef idx="minor"/>
        </p:style>
      </p:sp>
      <p:sp>
        <p:nvSpPr>
          <p:cNvPr id="213" name="CustomShape 2"/>
          <p:cNvSpPr/>
          <p:nvPr/>
        </p:nvSpPr>
        <p:spPr>
          <a:xfrm>
            <a:off x="504000" y="1769040"/>
            <a:ext cx="4327920" cy="4384080"/>
          </a:xfrm>
          <a:prstGeom prst="rect">
            <a:avLst/>
          </a:prstGeom>
          <a:noFill/>
          <a:ln>
            <a:noFill/>
          </a:ln>
        </p:spPr>
        <p:style>
          <a:lnRef idx="0">
            <a:scrgbClr r="0" g="0" b="0"/>
          </a:lnRef>
          <a:fillRef idx="0">
            <a:scrgbClr r="0" g="0" b="0"/>
          </a:fillRef>
          <a:effectRef idx="0">
            <a:scrgbClr r="0" g="0" b="0"/>
          </a:effectRef>
          <a:fontRef idx="minor"/>
        </p:style>
      </p:sp>
      <p:sp>
        <p:nvSpPr>
          <p:cNvPr id="214" name="CustomShape 3"/>
          <p:cNvSpPr/>
          <p:nvPr/>
        </p:nvSpPr>
        <p:spPr>
          <a:xfrm>
            <a:off x="5049000" y="1769040"/>
            <a:ext cx="4327920" cy="4384080"/>
          </a:xfrm>
          <a:prstGeom prst="rect">
            <a:avLst/>
          </a:prstGeom>
          <a:noFill/>
          <a:ln>
            <a:noFill/>
          </a:ln>
        </p:spPr>
        <p:style>
          <a:lnRef idx="0">
            <a:scrgbClr r="0" g="0" b="0"/>
          </a:lnRef>
          <a:fillRef idx="0">
            <a:scrgbClr r="0" g="0" b="0"/>
          </a:fillRef>
          <a:effectRef idx="0">
            <a:scrgbClr r="0" g="0" b="0"/>
          </a:effectRef>
          <a:fontRef idx="minor"/>
        </p:style>
      </p:sp>
      <p:sp>
        <p:nvSpPr>
          <p:cNvPr id="215" name="TextShape 4"/>
          <p:cNvSpPr txBox="1"/>
          <p:nvPr/>
        </p:nvSpPr>
        <p:spPr>
          <a:xfrm>
            <a:off x="93240" y="1168560"/>
            <a:ext cx="9849960" cy="1279440"/>
          </a:xfrm>
          <a:prstGeom prst="rect">
            <a:avLst/>
          </a:prstGeom>
          <a:noFill/>
          <a:ln>
            <a:noFill/>
          </a:ln>
        </p:spPr>
        <p:txBody>
          <a:bodyPr lIns="90000" tIns="45000" rIns="90000" bIns="45000">
            <a:spAutoFit/>
          </a:bodyPr>
          <a:lstStyle/>
          <a:p>
            <a:r>
              <a:rPr lang="fr-FR" sz="2800" b="0" strike="noStrike" spc="-1">
                <a:latin typeface="Arial"/>
              </a:rPr>
              <a:t> Louis-Antoine de Bougainville (1729-1811) est resté célèbre pour avoir réalisé entre 1766 et 1769, le premier tour du monde officiel français (circumnavigation).</a:t>
            </a:r>
          </a:p>
        </p:txBody>
      </p:sp>
      <p:pic>
        <p:nvPicPr>
          <p:cNvPr id="216" name="Image 215"/>
          <p:cNvPicPr/>
          <p:nvPr/>
        </p:nvPicPr>
        <p:blipFill>
          <a:blip r:embed="rId2"/>
          <a:stretch/>
        </p:blipFill>
        <p:spPr>
          <a:xfrm>
            <a:off x="1008000" y="2736000"/>
            <a:ext cx="7704000" cy="4265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1"/>
          <p:cNvSpPr/>
          <p:nvPr/>
        </p:nvSpPr>
        <p:spPr>
          <a:xfrm>
            <a:off x="504000" y="3168000"/>
            <a:ext cx="9071280" cy="1261800"/>
          </a:xfrm>
          <a:prstGeom prst="rect">
            <a:avLst/>
          </a:prstGeom>
          <a:noFill/>
          <a:ln>
            <a:noFill/>
          </a:ln>
        </p:spPr>
        <p:style>
          <a:lnRef idx="0">
            <a:scrgbClr r="0" g="0" b="0"/>
          </a:lnRef>
          <a:fillRef idx="0">
            <a:scrgbClr r="0" g="0" b="0"/>
          </a:fillRef>
          <a:effectRef idx="0">
            <a:scrgbClr r="0" g="0" b="0"/>
          </a:effectRef>
          <a:fontRef idx="minor"/>
        </p:style>
      </p:sp>
      <p:sp>
        <p:nvSpPr>
          <p:cNvPr id="218" name="TextShape 2"/>
          <p:cNvSpPr txBox="1"/>
          <p:nvPr/>
        </p:nvSpPr>
        <p:spPr>
          <a:xfrm>
            <a:off x="2448000" y="301680"/>
            <a:ext cx="4320000" cy="850320"/>
          </a:xfrm>
          <a:prstGeom prst="rect">
            <a:avLst/>
          </a:prstGeom>
          <a:noFill/>
          <a:ln>
            <a:noFill/>
          </a:ln>
        </p:spPr>
        <p:txBody>
          <a:bodyPr lIns="90000" tIns="45000" rIns="90000" bIns="45000">
            <a:spAutoFit/>
          </a:bodyPr>
          <a:lstStyle/>
          <a:p>
            <a:r>
              <a:rPr lang="fr-FR" sz="4800" b="0" strike="noStrike" spc="-1">
                <a:latin typeface="Arial"/>
              </a:rPr>
              <a:t>CONCLUSION</a:t>
            </a:r>
          </a:p>
        </p:txBody>
      </p:sp>
      <p:sp>
        <p:nvSpPr>
          <p:cNvPr id="219" name="TextShape 3"/>
          <p:cNvSpPr txBox="1"/>
          <p:nvPr/>
        </p:nvSpPr>
        <p:spPr>
          <a:xfrm>
            <a:off x="792000" y="1728000"/>
            <a:ext cx="7848000" cy="858240"/>
          </a:xfrm>
          <a:prstGeom prst="rect">
            <a:avLst/>
          </a:prstGeom>
          <a:noFill/>
          <a:ln>
            <a:noFill/>
          </a:ln>
        </p:spPr>
        <p:txBody>
          <a:bodyPr lIns="90000" tIns="45000" rIns="90000" bIns="45000">
            <a:spAutoFit/>
          </a:bodyPr>
          <a:lstStyle/>
          <a:p>
            <a:r>
              <a:rPr lang="fr-FR" sz="1800" b="0" strike="noStrike" spc="-1">
                <a:latin typeface="Arial"/>
              </a:rPr>
              <a:t>Il est toujours célèbre car il y’a une rue et une plantes qui porte son nom :</a:t>
            </a:r>
          </a:p>
          <a:p>
            <a:r>
              <a:rPr lang="fr-FR" sz="1800" b="0" strike="noStrike" spc="-1">
                <a:latin typeface="Arial"/>
              </a:rPr>
              <a:t>    - le Bougainvilliers</a:t>
            </a:r>
          </a:p>
          <a:p>
            <a:r>
              <a:rPr lang="fr-FR" sz="1800" b="0" strike="noStrike" spc="-1">
                <a:latin typeface="Arial"/>
              </a:rPr>
              <a:t>    - Rue du 7 ème arrondissement (rue Bougainville)</a:t>
            </a:r>
          </a:p>
        </p:txBody>
      </p:sp>
      <p:pic>
        <p:nvPicPr>
          <p:cNvPr id="220" name="Image 219"/>
          <p:cNvPicPr/>
          <p:nvPr/>
        </p:nvPicPr>
        <p:blipFill>
          <a:blip r:embed="rId2"/>
          <a:stretch/>
        </p:blipFill>
        <p:spPr>
          <a:xfrm>
            <a:off x="3816000" y="2808000"/>
            <a:ext cx="3456000" cy="46080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ustomShape 1"/>
          <p:cNvSpPr/>
          <p:nvPr/>
        </p:nvSpPr>
        <p:spPr>
          <a:xfrm>
            <a:off x="2628000" y="3168000"/>
            <a:ext cx="6695280" cy="1261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TotalTime>
  <Words>443</Words>
  <Application>Microsoft Office PowerPoint</Application>
  <PresentationFormat>Personnalisé</PresentationFormat>
  <Paragraphs>15</Paragraphs>
  <Slides>7</Slides>
  <Notes>0</Notes>
  <HiddenSlides>0</HiddenSlides>
  <MMClips>0</MMClips>
  <ScaleCrop>false</ScaleCrop>
  <HeadingPairs>
    <vt:vector size="6" baseType="variant">
      <vt:variant>
        <vt:lpstr>Polices utilisées</vt:lpstr>
      </vt:variant>
      <vt:variant>
        <vt:i4>6</vt:i4>
      </vt:variant>
      <vt:variant>
        <vt:lpstr>Thème</vt:lpstr>
      </vt:variant>
      <vt:variant>
        <vt:i4>5</vt:i4>
      </vt:variant>
      <vt:variant>
        <vt:lpstr>Titres des diapositives</vt:lpstr>
      </vt:variant>
      <vt:variant>
        <vt:i4>7</vt:i4>
      </vt:variant>
    </vt:vector>
  </HeadingPairs>
  <TitlesOfParts>
    <vt:vector size="18" baseType="lpstr">
      <vt:lpstr>Amaze</vt:lpstr>
      <vt:lpstr>Arial</vt:lpstr>
      <vt:lpstr>DejaVu Sans</vt:lpstr>
      <vt:lpstr>Symbol</vt:lpstr>
      <vt:lpstr>Times New Roman</vt:lpstr>
      <vt:lpstr>Wingdings</vt:lpstr>
      <vt:lpstr>Office Theme</vt:lpstr>
      <vt:lpstr>Office Theme</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Vintage</dc:title>
  <dc:subject/>
  <dc:creator>Nathalie GOUBILLON</dc:creator>
  <dc:description>Those creative commons textures have been used:
http://www.flickr.com/photos/kellyloveswhales/3505365913/ by 'Kelly Loves Whales'
http://www.flickr.com/photos/digitalyardsale/4806075532/in/photostream/ by Nick Merritt
License: https://creativecommons.org/licenses/by-sa/3.0/</dc:description>
  <cp:lastModifiedBy>Nathalie GOUBILLON</cp:lastModifiedBy>
  <cp:revision>8</cp:revision>
  <dcterms:created xsi:type="dcterms:W3CDTF">2020-12-15T10:23:05Z</dcterms:created>
  <dcterms:modified xsi:type="dcterms:W3CDTF">2021-01-11T13:53:17Z</dcterms:modified>
  <dc:language>fr-FR</dc:language>
</cp:coreProperties>
</file>