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504000" y="4752000"/>
            <a:ext cx="4327920" cy="96120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30"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31"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32"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33" name="PlaceHolder 5"/>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35" name="PlaceHolder 2"/>
          <p:cNvSpPr>
            <a:spLocks noGrp="1"/>
          </p:cNvSpPr>
          <p:nvPr>
            <p:ph type="body"/>
          </p:nvPr>
        </p:nvSpPr>
        <p:spPr>
          <a:xfrm>
            <a:off x="5040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36" name="PlaceHolder 3"/>
          <p:cNvSpPr>
            <a:spLocks noGrp="1"/>
          </p:cNvSpPr>
          <p:nvPr>
            <p:ph type="body"/>
          </p:nvPr>
        </p:nvSpPr>
        <p:spPr>
          <a:xfrm>
            <a:off x="19674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37" name="PlaceHolder 4"/>
          <p:cNvSpPr>
            <a:spLocks noGrp="1"/>
          </p:cNvSpPr>
          <p:nvPr>
            <p:ph type="body"/>
          </p:nvPr>
        </p:nvSpPr>
        <p:spPr>
          <a:xfrm>
            <a:off x="343044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38" name="PlaceHolder 5"/>
          <p:cNvSpPr>
            <a:spLocks noGrp="1"/>
          </p:cNvSpPr>
          <p:nvPr>
            <p:ph type="body"/>
          </p:nvPr>
        </p:nvSpPr>
        <p:spPr>
          <a:xfrm>
            <a:off x="5040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39" name="PlaceHolder 6"/>
          <p:cNvSpPr>
            <a:spLocks noGrp="1"/>
          </p:cNvSpPr>
          <p:nvPr>
            <p:ph type="body"/>
          </p:nvPr>
        </p:nvSpPr>
        <p:spPr>
          <a:xfrm>
            <a:off x="19674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40" name="PlaceHolder 7"/>
          <p:cNvSpPr>
            <a:spLocks noGrp="1"/>
          </p:cNvSpPr>
          <p:nvPr>
            <p:ph type="body"/>
          </p:nvPr>
        </p:nvSpPr>
        <p:spPr>
          <a:xfrm>
            <a:off x="3430440" y="5805000"/>
            <a:ext cx="1393200" cy="961200"/>
          </a:xfrm>
          <a:prstGeom prst="rect">
            <a:avLst/>
          </a:prstGeom>
        </p:spPr>
        <p:txBody>
          <a:bodyPr lIns="0" tIns="0" rIns="0" bIns="0">
            <a:normAutofit fontScale="20000"/>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subTitle"/>
          </p:nvPr>
        </p:nvSpPr>
        <p:spPr>
          <a:xfrm>
            <a:off x="504000" y="4752000"/>
            <a:ext cx="4327920" cy="2015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7" name="PlaceHolder 2"/>
          <p:cNvSpPr>
            <a:spLocks noGrp="1"/>
          </p:cNvSpPr>
          <p:nvPr>
            <p:ph type="body"/>
          </p:nvPr>
        </p:nvSpPr>
        <p:spPr>
          <a:xfrm>
            <a:off x="504000" y="4752000"/>
            <a:ext cx="432792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9"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50"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4"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55"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 name="PlaceHolder 2"/>
          <p:cNvSpPr>
            <a:spLocks noGrp="1"/>
          </p:cNvSpPr>
          <p:nvPr>
            <p:ph type="subTitle"/>
          </p:nvPr>
        </p:nvSpPr>
        <p:spPr>
          <a:xfrm>
            <a:off x="504000" y="4752000"/>
            <a:ext cx="4327920" cy="2015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8"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60" name="PlaceHolder 4"/>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2"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63"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64" name="PlaceHolder 4"/>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6" name="PlaceHolder 2"/>
          <p:cNvSpPr>
            <a:spLocks noGrp="1"/>
          </p:cNvSpPr>
          <p:nvPr>
            <p:ph type="body"/>
          </p:nvPr>
        </p:nvSpPr>
        <p:spPr>
          <a:xfrm>
            <a:off x="504000" y="4752000"/>
            <a:ext cx="4327920" cy="96120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9"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70"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71"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72" name="PlaceHolder 5"/>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74" name="PlaceHolder 2"/>
          <p:cNvSpPr>
            <a:spLocks noGrp="1"/>
          </p:cNvSpPr>
          <p:nvPr>
            <p:ph type="body"/>
          </p:nvPr>
        </p:nvSpPr>
        <p:spPr>
          <a:xfrm>
            <a:off x="5040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75" name="PlaceHolder 3"/>
          <p:cNvSpPr>
            <a:spLocks noGrp="1"/>
          </p:cNvSpPr>
          <p:nvPr>
            <p:ph type="body"/>
          </p:nvPr>
        </p:nvSpPr>
        <p:spPr>
          <a:xfrm>
            <a:off x="19674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76" name="PlaceHolder 4"/>
          <p:cNvSpPr>
            <a:spLocks noGrp="1"/>
          </p:cNvSpPr>
          <p:nvPr>
            <p:ph type="body"/>
          </p:nvPr>
        </p:nvSpPr>
        <p:spPr>
          <a:xfrm>
            <a:off x="343044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77" name="PlaceHolder 5"/>
          <p:cNvSpPr>
            <a:spLocks noGrp="1"/>
          </p:cNvSpPr>
          <p:nvPr>
            <p:ph type="body"/>
          </p:nvPr>
        </p:nvSpPr>
        <p:spPr>
          <a:xfrm>
            <a:off x="5040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78" name="PlaceHolder 6"/>
          <p:cNvSpPr>
            <a:spLocks noGrp="1"/>
          </p:cNvSpPr>
          <p:nvPr>
            <p:ph type="body"/>
          </p:nvPr>
        </p:nvSpPr>
        <p:spPr>
          <a:xfrm>
            <a:off x="19674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79" name="PlaceHolder 7"/>
          <p:cNvSpPr>
            <a:spLocks noGrp="1"/>
          </p:cNvSpPr>
          <p:nvPr>
            <p:ph type="body"/>
          </p:nvPr>
        </p:nvSpPr>
        <p:spPr>
          <a:xfrm>
            <a:off x="3430440" y="5805000"/>
            <a:ext cx="1393200" cy="961200"/>
          </a:xfrm>
          <a:prstGeom prst="rect">
            <a:avLst/>
          </a:prstGeom>
        </p:spPr>
        <p:txBody>
          <a:bodyPr lIns="0" tIns="0" rIns="0" bIns="0">
            <a:normAutofit fontScale="20000"/>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6" name="PlaceHolder 2"/>
          <p:cNvSpPr>
            <a:spLocks noGrp="1"/>
          </p:cNvSpPr>
          <p:nvPr>
            <p:ph type="subTitle"/>
          </p:nvPr>
        </p:nvSpPr>
        <p:spPr>
          <a:xfrm>
            <a:off x="504000" y="4752000"/>
            <a:ext cx="4327920" cy="2015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8" name="PlaceHolder 2"/>
          <p:cNvSpPr>
            <a:spLocks noGrp="1"/>
          </p:cNvSpPr>
          <p:nvPr>
            <p:ph type="body"/>
          </p:nvPr>
        </p:nvSpPr>
        <p:spPr>
          <a:xfrm>
            <a:off x="504000" y="4752000"/>
            <a:ext cx="432792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0"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91"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 name="PlaceHolder 2"/>
          <p:cNvSpPr>
            <a:spLocks noGrp="1"/>
          </p:cNvSpPr>
          <p:nvPr>
            <p:ph type="body"/>
          </p:nvPr>
        </p:nvSpPr>
        <p:spPr>
          <a:xfrm>
            <a:off x="504000" y="4752000"/>
            <a:ext cx="432792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5"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96"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
        <p:nvSpPr>
          <p:cNvPr id="97"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9"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00"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01" name="PlaceHolder 4"/>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3"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04"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05" name="PlaceHolder 4"/>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7" name="PlaceHolder 2"/>
          <p:cNvSpPr>
            <a:spLocks noGrp="1"/>
          </p:cNvSpPr>
          <p:nvPr>
            <p:ph type="body"/>
          </p:nvPr>
        </p:nvSpPr>
        <p:spPr>
          <a:xfrm>
            <a:off x="504000" y="4752000"/>
            <a:ext cx="4327920" cy="961200"/>
          </a:xfrm>
          <a:prstGeom prst="rect">
            <a:avLst/>
          </a:prstGeom>
        </p:spPr>
        <p:txBody>
          <a:bodyPr lIns="0" tIns="0" rIns="0" bIns="0">
            <a:normAutofit/>
          </a:bodyPr>
          <a:lstStyle/>
          <a:p>
            <a:endParaRPr lang="fr-FR" sz="3200" b="0" strike="noStrike" spc="-1">
              <a:latin typeface="Arial"/>
            </a:endParaRPr>
          </a:p>
        </p:txBody>
      </p:sp>
      <p:sp>
        <p:nvSpPr>
          <p:cNvPr id="108" name="PlaceHolder 3"/>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10"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11"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12"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13" name="PlaceHolder 5"/>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15" name="PlaceHolder 2"/>
          <p:cNvSpPr>
            <a:spLocks noGrp="1"/>
          </p:cNvSpPr>
          <p:nvPr>
            <p:ph type="body"/>
          </p:nvPr>
        </p:nvSpPr>
        <p:spPr>
          <a:xfrm>
            <a:off x="5040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16" name="PlaceHolder 3"/>
          <p:cNvSpPr>
            <a:spLocks noGrp="1"/>
          </p:cNvSpPr>
          <p:nvPr>
            <p:ph type="body"/>
          </p:nvPr>
        </p:nvSpPr>
        <p:spPr>
          <a:xfrm>
            <a:off x="19674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17" name="PlaceHolder 4"/>
          <p:cNvSpPr>
            <a:spLocks noGrp="1"/>
          </p:cNvSpPr>
          <p:nvPr>
            <p:ph type="body"/>
          </p:nvPr>
        </p:nvSpPr>
        <p:spPr>
          <a:xfrm>
            <a:off x="343044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18" name="PlaceHolder 5"/>
          <p:cNvSpPr>
            <a:spLocks noGrp="1"/>
          </p:cNvSpPr>
          <p:nvPr>
            <p:ph type="body"/>
          </p:nvPr>
        </p:nvSpPr>
        <p:spPr>
          <a:xfrm>
            <a:off x="5040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19" name="PlaceHolder 6"/>
          <p:cNvSpPr>
            <a:spLocks noGrp="1"/>
          </p:cNvSpPr>
          <p:nvPr>
            <p:ph type="body"/>
          </p:nvPr>
        </p:nvSpPr>
        <p:spPr>
          <a:xfrm>
            <a:off x="19674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20" name="PlaceHolder 7"/>
          <p:cNvSpPr>
            <a:spLocks noGrp="1"/>
          </p:cNvSpPr>
          <p:nvPr>
            <p:ph type="body"/>
          </p:nvPr>
        </p:nvSpPr>
        <p:spPr>
          <a:xfrm>
            <a:off x="3430440" y="5805000"/>
            <a:ext cx="1393200" cy="961200"/>
          </a:xfrm>
          <a:prstGeom prst="rect">
            <a:avLst/>
          </a:prstGeom>
        </p:spPr>
        <p:txBody>
          <a:bodyPr lIns="0" tIns="0" rIns="0" bIns="0">
            <a:normAutofit fontScale="20000"/>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6" name="PlaceHolder 2"/>
          <p:cNvSpPr>
            <a:spLocks noGrp="1"/>
          </p:cNvSpPr>
          <p:nvPr>
            <p:ph type="subTitle"/>
          </p:nvPr>
        </p:nvSpPr>
        <p:spPr>
          <a:xfrm>
            <a:off x="504000" y="4752000"/>
            <a:ext cx="4327920" cy="2015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8" name="PlaceHolder 2"/>
          <p:cNvSpPr>
            <a:spLocks noGrp="1"/>
          </p:cNvSpPr>
          <p:nvPr>
            <p:ph type="body"/>
          </p:nvPr>
        </p:nvSpPr>
        <p:spPr>
          <a:xfrm>
            <a:off x="504000" y="4752000"/>
            <a:ext cx="432792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1"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0"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5"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36"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37"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9"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40"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41" name="PlaceHolder 4"/>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3"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44"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45" name="PlaceHolder 4"/>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7" name="PlaceHolder 2"/>
          <p:cNvSpPr>
            <a:spLocks noGrp="1"/>
          </p:cNvSpPr>
          <p:nvPr>
            <p:ph type="body"/>
          </p:nvPr>
        </p:nvSpPr>
        <p:spPr>
          <a:xfrm>
            <a:off x="504000" y="4752000"/>
            <a:ext cx="4327920" cy="961200"/>
          </a:xfrm>
          <a:prstGeom prst="rect">
            <a:avLst/>
          </a:prstGeom>
        </p:spPr>
        <p:txBody>
          <a:bodyPr lIns="0" tIns="0" rIns="0" bIns="0">
            <a:normAutofit/>
          </a:bodyPr>
          <a:lstStyle/>
          <a:p>
            <a:endParaRPr lang="fr-FR" sz="3200" b="0" strike="noStrike" spc="-1">
              <a:latin typeface="Arial"/>
            </a:endParaRPr>
          </a:p>
        </p:txBody>
      </p:sp>
      <p:sp>
        <p:nvSpPr>
          <p:cNvPr id="148" name="PlaceHolder 3"/>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50"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51"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52"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53" name="PlaceHolder 5"/>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55" name="PlaceHolder 2"/>
          <p:cNvSpPr>
            <a:spLocks noGrp="1"/>
          </p:cNvSpPr>
          <p:nvPr>
            <p:ph type="body"/>
          </p:nvPr>
        </p:nvSpPr>
        <p:spPr>
          <a:xfrm>
            <a:off x="5040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56" name="PlaceHolder 3"/>
          <p:cNvSpPr>
            <a:spLocks noGrp="1"/>
          </p:cNvSpPr>
          <p:nvPr>
            <p:ph type="body"/>
          </p:nvPr>
        </p:nvSpPr>
        <p:spPr>
          <a:xfrm>
            <a:off x="19674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57" name="PlaceHolder 4"/>
          <p:cNvSpPr>
            <a:spLocks noGrp="1"/>
          </p:cNvSpPr>
          <p:nvPr>
            <p:ph type="body"/>
          </p:nvPr>
        </p:nvSpPr>
        <p:spPr>
          <a:xfrm>
            <a:off x="343044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58" name="PlaceHolder 5"/>
          <p:cNvSpPr>
            <a:spLocks noGrp="1"/>
          </p:cNvSpPr>
          <p:nvPr>
            <p:ph type="body"/>
          </p:nvPr>
        </p:nvSpPr>
        <p:spPr>
          <a:xfrm>
            <a:off x="5040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59" name="PlaceHolder 6"/>
          <p:cNvSpPr>
            <a:spLocks noGrp="1"/>
          </p:cNvSpPr>
          <p:nvPr>
            <p:ph type="body"/>
          </p:nvPr>
        </p:nvSpPr>
        <p:spPr>
          <a:xfrm>
            <a:off x="19674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60" name="PlaceHolder 7"/>
          <p:cNvSpPr>
            <a:spLocks noGrp="1"/>
          </p:cNvSpPr>
          <p:nvPr>
            <p:ph type="body"/>
          </p:nvPr>
        </p:nvSpPr>
        <p:spPr>
          <a:xfrm>
            <a:off x="3430440" y="5805000"/>
            <a:ext cx="1393200" cy="961200"/>
          </a:xfrm>
          <a:prstGeom prst="rect">
            <a:avLst/>
          </a:prstGeom>
        </p:spPr>
        <p:txBody>
          <a:bodyPr lIns="0" tIns="0" rIns="0" bIns="0">
            <a:normAutofit fontScale="20000"/>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4" name="PlaceHolder 2"/>
          <p:cNvSpPr>
            <a:spLocks noGrp="1"/>
          </p:cNvSpPr>
          <p:nvPr>
            <p:ph type="subTitle"/>
          </p:nvPr>
        </p:nvSpPr>
        <p:spPr>
          <a:xfrm>
            <a:off x="504000" y="4752000"/>
            <a:ext cx="4327920" cy="2015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6" name="PlaceHolder 2"/>
          <p:cNvSpPr>
            <a:spLocks noGrp="1"/>
          </p:cNvSpPr>
          <p:nvPr>
            <p:ph type="body"/>
          </p:nvPr>
        </p:nvSpPr>
        <p:spPr>
          <a:xfrm>
            <a:off x="504000" y="4752000"/>
            <a:ext cx="432792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8"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69"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3"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74"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75"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7"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78"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79" name="PlaceHolder 4"/>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81"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82"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83" name="PlaceHolder 4"/>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85" name="PlaceHolder 2"/>
          <p:cNvSpPr>
            <a:spLocks noGrp="1"/>
          </p:cNvSpPr>
          <p:nvPr>
            <p:ph type="body"/>
          </p:nvPr>
        </p:nvSpPr>
        <p:spPr>
          <a:xfrm>
            <a:off x="504000" y="4752000"/>
            <a:ext cx="4327920" cy="961200"/>
          </a:xfrm>
          <a:prstGeom prst="rect">
            <a:avLst/>
          </a:prstGeom>
        </p:spPr>
        <p:txBody>
          <a:bodyPr lIns="0" tIns="0" rIns="0" bIns="0">
            <a:normAutofit/>
          </a:bodyPr>
          <a:lstStyle/>
          <a:p>
            <a:endParaRPr lang="fr-FR" sz="3200" b="0" strike="noStrike" spc="-1">
              <a:latin typeface="Arial"/>
            </a:endParaRPr>
          </a:p>
        </p:txBody>
      </p:sp>
      <p:sp>
        <p:nvSpPr>
          <p:cNvPr id="186" name="PlaceHolder 3"/>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88"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89"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90"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91" name="PlaceHolder 5"/>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93" name="PlaceHolder 2"/>
          <p:cNvSpPr>
            <a:spLocks noGrp="1"/>
          </p:cNvSpPr>
          <p:nvPr>
            <p:ph type="body"/>
          </p:nvPr>
        </p:nvSpPr>
        <p:spPr>
          <a:xfrm>
            <a:off x="5040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94" name="PlaceHolder 3"/>
          <p:cNvSpPr>
            <a:spLocks noGrp="1"/>
          </p:cNvSpPr>
          <p:nvPr>
            <p:ph type="body"/>
          </p:nvPr>
        </p:nvSpPr>
        <p:spPr>
          <a:xfrm>
            <a:off x="196740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95" name="PlaceHolder 4"/>
          <p:cNvSpPr>
            <a:spLocks noGrp="1"/>
          </p:cNvSpPr>
          <p:nvPr>
            <p:ph type="body"/>
          </p:nvPr>
        </p:nvSpPr>
        <p:spPr>
          <a:xfrm>
            <a:off x="3430440" y="4752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96" name="PlaceHolder 5"/>
          <p:cNvSpPr>
            <a:spLocks noGrp="1"/>
          </p:cNvSpPr>
          <p:nvPr>
            <p:ph type="body"/>
          </p:nvPr>
        </p:nvSpPr>
        <p:spPr>
          <a:xfrm>
            <a:off x="5040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97" name="PlaceHolder 6"/>
          <p:cNvSpPr>
            <a:spLocks noGrp="1"/>
          </p:cNvSpPr>
          <p:nvPr>
            <p:ph type="body"/>
          </p:nvPr>
        </p:nvSpPr>
        <p:spPr>
          <a:xfrm>
            <a:off x="1967400" y="5805000"/>
            <a:ext cx="1393200" cy="961200"/>
          </a:xfrm>
          <a:prstGeom prst="rect">
            <a:avLst/>
          </a:prstGeom>
        </p:spPr>
        <p:txBody>
          <a:bodyPr lIns="0" tIns="0" rIns="0" bIns="0">
            <a:normAutofit fontScale="20000"/>
          </a:bodyPr>
          <a:lstStyle/>
          <a:p>
            <a:endParaRPr lang="fr-FR" sz="3200" b="0" strike="noStrike" spc="-1">
              <a:latin typeface="Arial"/>
            </a:endParaRPr>
          </a:p>
        </p:txBody>
      </p:sp>
      <p:sp>
        <p:nvSpPr>
          <p:cNvPr id="198" name="PlaceHolder 7"/>
          <p:cNvSpPr>
            <a:spLocks noGrp="1"/>
          </p:cNvSpPr>
          <p:nvPr>
            <p:ph type="body"/>
          </p:nvPr>
        </p:nvSpPr>
        <p:spPr>
          <a:xfrm>
            <a:off x="3430440" y="5805000"/>
            <a:ext cx="1393200" cy="961200"/>
          </a:xfrm>
          <a:prstGeom prst="rect">
            <a:avLst/>
          </a:prstGeom>
        </p:spPr>
        <p:txBody>
          <a:bodyPr lIns="0" tIns="0" rIns="0" bIns="0">
            <a:normAutofit fontScale="20000"/>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5"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16" name="PlaceHolder 3"/>
          <p:cNvSpPr>
            <a:spLocks noGrp="1"/>
          </p:cNvSpPr>
          <p:nvPr>
            <p:ph type="body"/>
          </p:nvPr>
        </p:nvSpPr>
        <p:spPr>
          <a:xfrm>
            <a:off x="2721600" y="4752000"/>
            <a:ext cx="2111760" cy="2015640"/>
          </a:xfrm>
          <a:prstGeom prst="rect">
            <a:avLst/>
          </a:prstGeom>
        </p:spPr>
        <p:txBody>
          <a:bodyPr lIns="0" tIns="0" rIns="0" bIns="0">
            <a:normAutofit/>
          </a:bodyPr>
          <a:lstStyle/>
          <a:p>
            <a:endParaRPr lang="fr-FR" sz="3200" b="0" strike="noStrike" spc="-1">
              <a:latin typeface="Arial"/>
            </a:endParaRPr>
          </a:p>
        </p:txBody>
      </p:sp>
      <p:sp>
        <p:nvSpPr>
          <p:cNvPr id="17" name="PlaceHolder 4"/>
          <p:cNvSpPr>
            <a:spLocks noGrp="1"/>
          </p:cNvSpPr>
          <p:nvPr>
            <p:ph type="body"/>
          </p:nvPr>
        </p:nvSpPr>
        <p:spPr>
          <a:xfrm>
            <a:off x="5040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9" name="PlaceHolder 2"/>
          <p:cNvSpPr>
            <a:spLocks noGrp="1"/>
          </p:cNvSpPr>
          <p:nvPr>
            <p:ph type="body"/>
          </p:nvPr>
        </p:nvSpPr>
        <p:spPr>
          <a:xfrm>
            <a:off x="504000" y="4752000"/>
            <a:ext cx="2111760" cy="2015640"/>
          </a:xfrm>
          <a:prstGeom prst="rect">
            <a:avLst/>
          </a:prstGeom>
        </p:spPr>
        <p:txBody>
          <a:bodyPr lIns="0" tIns="0" rIns="0" bIns="0">
            <a:normAutofit/>
          </a:bodyPr>
          <a:lstStyle/>
          <a:p>
            <a:endParaRPr lang="fr-FR" sz="3200" b="0" strike="noStrike" spc="-1">
              <a:latin typeface="Arial"/>
            </a:endParaRPr>
          </a:p>
        </p:txBody>
      </p:sp>
      <p:sp>
        <p:nvSpPr>
          <p:cNvPr id="20"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21" name="PlaceHolder 4"/>
          <p:cNvSpPr>
            <a:spLocks noGrp="1"/>
          </p:cNvSpPr>
          <p:nvPr>
            <p:ph type="body"/>
          </p:nvPr>
        </p:nvSpPr>
        <p:spPr>
          <a:xfrm>
            <a:off x="2721600" y="5805000"/>
            <a:ext cx="2111760" cy="961200"/>
          </a:xfrm>
          <a:prstGeom prst="rect">
            <a:avLst/>
          </a:prstGeom>
        </p:spPr>
        <p:txBody>
          <a:bodyPr lIns="0" tIns="0" rIns="0" bIns="0">
            <a:normAutofit fontScale="37000"/>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3" name="PlaceHolder 2"/>
          <p:cNvSpPr>
            <a:spLocks noGrp="1"/>
          </p:cNvSpPr>
          <p:nvPr>
            <p:ph type="body"/>
          </p:nvPr>
        </p:nvSpPr>
        <p:spPr>
          <a:xfrm>
            <a:off x="5040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24" name="PlaceHolder 3"/>
          <p:cNvSpPr>
            <a:spLocks noGrp="1"/>
          </p:cNvSpPr>
          <p:nvPr>
            <p:ph type="body"/>
          </p:nvPr>
        </p:nvSpPr>
        <p:spPr>
          <a:xfrm>
            <a:off x="2721600" y="4752000"/>
            <a:ext cx="2111760" cy="961200"/>
          </a:xfrm>
          <a:prstGeom prst="rect">
            <a:avLst/>
          </a:prstGeom>
        </p:spPr>
        <p:txBody>
          <a:bodyPr lIns="0" tIns="0" rIns="0" bIns="0">
            <a:normAutofit fontScale="37000"/>
          </a:bodyPr>
          <a:lstStyle/>
          <a:p>
            <a:endParaRPr lang="fr-FR" sz="3200" b="0" strike="noStrike" spc="-1">
              <a:latin typeface="Arial"/>
            </a:endParaRPr>
          </a:p>
        </p:txBody>
      </p:sp>
      <p:sp>
        <p:nvSpPr>
          <p:cNvPr id="25" name="PlaceHolder 4"/>
          <p:cNvSpPr>
            <a:spLocks noGrp="1"/>
          </p:cNvSpPr>
          <p:nvPr>
            <p:ph type="body"/>
          </p:nvPr>
        </p:nvSpPr>
        <p:spPr>
          <a:xfrm>
            <a:off x="504000" y="5805000"/>
            <a:ext cx="4327920" cy="9612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p:nvPr/>
        </p:nvPicPr>
        <p:blipFill>
          <a:blip r:embed="rId14"/>
          <a:stretch/>
        </p:blipFill>
        <p:spPr>
          <a:xfrm>
            <a:off x="0" y="0"/>
            <a:ext cx="10079640" cy="7559640"/>
          </a:xfrm>
          <a:prstGeom prst="rect">
            <a:avLst/>
          </a:prstGeom>
          <a:ln>
            <a:noFill/>
          </a:ln>
        </p:spPr>
      </p:pic>
      <p:sp>
        <p:nvSpPr>
          <p:cNvPr id="6"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2" name="PlaceHolder 2"/>
          <p:cNvSpPr>
            <a:spLocks noGrp="1"/>
          </p:cNvSpPr>
          <p:nvPr>
            <p:ph type="body"/>
          </p:nvPr>
        </p:nvSpPr>
        <p:spPr>
          <a:xfrm>
            <a:off x="504000" y="4752000"/>
            <a:ext cx="4327920" cy="961200"/>
          </a:xfrm>
          <a:prstGeom prst="rect">
            <a:avLst/>
          </a:prstGeom>
        </p:spPr>
        <p:txBody>
          <a:bodyPr lIns="0" tIns="0" rIns="0" bIns="0">
            <a:normAutofit fontScale="11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3" name="PlaceHolder 3"/>
          <p:cNvSpPr>
            <a:spLocks noGrp="1"/>
          </p:cNvSpPr>
          <p:nvPr>
            <p:ph type="body"/>
          </p:nvPr>
        </p:nvSpPr>
        <p:spPr>
          <a:xfrm>
            <a:off x="5049000" y="4752000"/>
            <a:ext cx="4327920" cy="2015640"/>
          </a:xfrm>
          <a:prstGeom prst="rect">
            <a:avLst/>
          </a:prstGeom>
        </p:spPr>
        <p:txBody>
          <a:bodyPr lIns="0" tIns="0" rIns="0" bIns="0">
            <a:normAutofit fontScale="3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4" name="PlaceHolder 4"/>
          <p:cNvSpPr>
            <a:spLocks noGrp="1"/>
          </p:cNvSpPr>
          <p:nvPr>
            <p:ph type="body"/>
          </p:nvPr>
        </p:nvSpPr>
        <p:spPr>
          <a:xfrm>
            <a:off x="504000" y="5805360"/>
            <a:ext cx="4327920" cy="961200"/>
          </a:xfrm>
          <a:prstGeom prst="rect">
            <a:avLst/>
          </a:prstGeom>
        </p:spPr>
        <p:txBody>
          <a:bodyPr lIns="0" tIns="0" rIns="0" bIns="0">
            <a:normAutofit fontScale="11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 name="Image 40"/>
          <p:cNvPicPr/>
          <p:nvPr/>
        </p:nvPicPr>
        <p:blipFill>
          <a:blip r:embed="rId14"/>
          <a:stretch/>
        </p:blipFill>
        <p:spPr>
          <a:xfrm>
            <a:off x="0" y="-1440"/>
            <a:ext cx="10079640" cy="7561080"/>
          </a:xfrm>
          <a:prstGeom prst="rect">
            <a:avLst/>
          </a:prstGeom>
          <a:ln>
            <a:noFill/>
          </a:ln>
        </p:spPr>
      </p:pic>
      <p:sp>
        <p:nvSpPr>
          <p:cNvPr id="42"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43"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0" name="Image 79"/>
          <p:cNvPicPr/>
          <p:nvPr/>
        </p:nvPicPr>
        <p:blipFill>
          <a:blip r:embed="rId14"/>
          <a:stretch/>
        </p:blipFill>
        <p:spPr>
          <a:xfrm>
            <a:off x="0" y="0"/>
            <a:ext cx="10079640" cy="7559640"/>
          </a:xfrm>
          <a:prstGeom prst="rect">
            <a:avLst/>
          </a:prstGeom>
          <a:ln>
            <a:noFill/>
          </a:ln>
        </p:spPr>
      </p:pic>
      <p:sp>
        <p:nvSpPr>
          <p:cNvPr id="81"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82" name="PlaceHolder 2"/>
          <p:cNvSpPr>
            <a:spLocks noGrp="1"/>
          </p:cNvSpPr>
          <p:nvPr>
            <p:ph type="body"/>
          </p:nvPr>
        </p:nvSpPr>
        <p:spPr>
          <a:xfrm>
            <a:off x="504000" y="4752000"/>
            <a:ext cx="4327920" cy="961200"/>
          </a:xfrm>
          <a:prstGeom prst="rect">
            <a:avLst/>
          </a:prstGeom>
        </p:spPr>
        <p:txBody>
          <a:bodyPr lIns="0" tIns="0" rIns="0" bIns="0">
            <a:normAutofit fontScale="12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83" name="PlaceHolder 3"/>
          <p:cNvSpPr>
            <a:spLocks noGrp="1"/>
          </p:cNvSpPr>
          <p:nvPr>
            <p:ph type="body"/>
          </p:nvPr>
        </p:nvSpPr>
        <p:spPr>
          <a:xfrm>
            <a:off x="5049000" y="4752000"/>
            <a:ext cx="4327920" cy="2015640"/>
          </a:xfrm>
          <a:prstGeom prst="rect">
            <a:avLst/>
          </a:prstGeom>
        </p:spPr>
        <p:txBody>
          <a:bodyPr lIns="0" tIns="0" rIns="0" bIns="0">
            <a:normAutofit fontScale="38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84" name="PlaceHolder 4"/>
          <p:cNvSpPr>
            <a:spLocks noGrp="1"/>
          </p:cNvSpPr>
          <p:nvPr>
            <p:ph type="body"/>
          </p:nvPr>
        </p:nvSpPr>
        <p:spPr>
          <a:xfrm>
            <a:off x="504000" y="5805360"/>
            <a:ext cx="4327920" cy="961200"/>
          </a:xfrm>
          <a:prstGeom prst="rect">
            <a:avLst/>
          </a:prstGeom>
        </p:spPr>
        <p:txBody>
          <a:bodyPr lIns="0" tIns="0" rIns="0" bIns="0">
            <a:normAutofit fontScale="12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1" name="Image 120"/>
          <p:cNvPicPr/>
          <p:nvPr/>
        </p:nvPicPr>
        <p:blipFill>
          <a:blip r:embed="rId14"/>
          <a:stretch/>
        </p:blipFill>
        <p:spPr>
          <a:xfrm>
            <a:off x="0" y="0"/>
            <a:ext cx="10079640" cy="7559640"/>
          </a:xfrm>
          <a:prstGeom prst="rect">
            <a:avLst/>
          </a:prstGeom>
          <a:ln>
            <a:noFill/>
          </a:ln>
        </p:spPr>
      </p:pic>
      <p:sp>
        <p:nvSpPr>
          <p:cNvPr id="122"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123" name="PlaceHolder 2"/>
          <p:cNvSpPr>
            <a:spLocks noGrp="1"/>
          </p:cNvSpPr>
          <p:nvPr>
            <p:ph type="body"/>
          </p:nvPr>
        </p:nvSpPr>
        <p:spPr>
          <a:xfrm>
            <a:off x="504000" y="4752000"/>
            <a:ext cx="4327920" cy="2015640"/>
          </a:xfrm>
          <a:prstGeom prst="rect">
            <a:avLst/>
          </a:prstGeom>
        </p:spPr>
        <p:txBody>
          <a:bodyPr lIns="0" tIns="0" rIns="0" bIns="0">
            <a:normAutofit fontScale="38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124" name="PlaceHolder 3"/>
          <p:cNvSpPr>
            <a:spLocks noGrp="1"/>
          </p:cNvSpPr>
          <p:nvPr>
            <p:ph type="body"/>
          </p:nvPr>
        </p:nvSpPr>
        <p:spPr>
          <a:xfrm>
            <a:off x="5049000" y="4752000"/>
            <a:ext cx="4327920" cy="2015640"/>
          </a:xfrm>
          <a:prstGeom prst="rect">
            <a:avLst/>
          </a:prstGeom>
        </p:spPr>
        <p:txBody>
          <a:bodyPr lIns="0" tIns="0" rIns="0" bIns="0">
            <a:normAutofit fontScale="38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1" name="Image 160"/>
          <p:cNvPicPr/>
          <p:nvPr/>
        </p:nvPicPr>
        <p:blipFill>
          <a:blip r:embed="rId14"/>
          <a:stretch/>
        </p:blipFill>
        <p:spPr>
          <a:xfrm>
            <a:off x="0" y="0"/>
            <a:ext cx="10079640" cy="7559640"/>
          </a:xfrm>
          <a:prstGeom prst="rect">
            <a:avLst/>
          </a:prstGeom>
          <a:ln>
            <a:noFill/>
          </a:ln>
        </p:spPr>
      </p:pic>
      <p:sp>
        <p:nvSpPr>
          <p:cNvPr id="162"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576360" y="93600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61000"/>
          </a:bodyPr>
          <a:lstStyle/>
          <a:p>
            <a:pPr algn="ctr">
              <a:lnSpc>
                <a:spcPct val="100000"/>
              </a:lnSpc>
            </a:pPr>
            <a:r>
              <a:rPr lang="fr-FR" sz="5400" b="0" strike="noStrike" spc="-1">
                <a:solidFill>
                  <a:srgbClr val="000000"/>
                </a:solidFill>
                <a:latin typeface="Amaze"/>
              </a:rPr>
              <a:t>Un Savant Explorateur Des Lumières : Bougainville</a:t>
            </a:r>
            <a:endParaRPr lang="fr-FR" sz="5400" b="0" strike="noStrike" spc="-1">
              <a:latin typeface="Arial"/>
            </a:endParaRPr>
          </a:p>
        </p:txBody>
      </p:sp>
      <p:sp>
        <p:nvSpPr>
          <p:cNvPr id="200" name="CustomShape 2"/>
          <p:cNvSpPr/>
          <p:nvPr/>
        </p:nvSpPr>
        <p:spPr>
          <a:xfrm>
            <a:off x="3096000" y="2638440"/>
            <a:ext cx="4327920" cy="96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6000"/>
          </a:bodyPr>
          <a:lstStyle/>
          <a:p>
            <a:pPr marL="432000" indent="-323640" algn="ctr">
              <a:lnSpc>
                <a:spcPct val="100000"/>
              </a:lnSpc>
              <a:spcAft>
                <a:spcPts val="1414"/>
              </a:spcAft>
            </a:pPr>
            <a:r>
              <a:rPr lang="fr-FR" sz="5400" b="0" strike="noStrike" spc="-1">
                <a:solidFill>
                  <a:srgbClr val="000000"/>
                </a:solidFill>
                <a:latin typeface="Times New Roman"/>
              </a:rPr>
              <a:t>Louis</a:t>
            </a:r>
            <a:r>
              <a:rPr lang="fr-FR" sz="3200" b="0" strike="noStrike" spc="-1">
                <a:solidFill>
                  <a:srgbClr val="000000"/>
                </a:solidFill>
                <a:latin typeface="Times New Roman"/>
              </a:rPr>
              <a:t>-</a:t>
            </a:r>
            <a:r>
              <a:rPr lang="fr-FR" sz="5400" b="0" strike="noStrike" spc="-1">
                <a:solidFill>
                  <a:srgbClr val="000000"/>
                </a:solidFill>
                <a:latin typeface="Times New Roman"/>
              </a:rPr>
              <a:t>Antoine</a:t>
            </a:r>
            <a:endParaRPr lang="fr-FR" sz="5400" b="0" strike="noStrike" spc="-1">
              <a:latin typeface="Arial"/>
            </a:endParaRPr>
          </a:p>
          <a:p>
            <a:pPr marL="432000" indent="-323640" algn="ctr">
              <a:lnSpc>
                <a:spcPct val="100000"/>
              </a:lnSpc>
              <a:spcAft>
                <a:spcPts val="1414"/>
              </a:spcAft>
            </a:pPr>
            <a:r>
              <a:rPr lang="fr-FR" sz="3200" b="0" strike="noStrike" spc="-1">
                <a:solidFill>
                  <a:srgbClr val="000000"/>
                </a:solidFill>
                <a:latin typeface="Times New Roman"/>
              </a:rPr>
              <a:t> </a:t>
            </a:r>
            <a:endParaRPr lang="fr-FR" sz="3200" b="0" strike="noStrike" spc="-1">
              <a:latin typeface="Arial"/>
            </a:endParaRPr>
          </a:p>
        </p:txBody>
      </p:sp>
      <p:sp>
        <p:nvSpPr>
          <p:cNvPr id="201" name="CustomShape 3"/>
          <p:cNvSpPr/>
          <p:nvPr/>
        </p:nvSpPr>
        <p:spPr>
          <a:xfrm>
            <a:off x="12024000" y="3024000"/>
            <a:ext cx="2815920" cy="2447640"/>
          </a:xfrm>
          <a:prstGeom prst="rect">
            <a:avLst/>
          </a:prstGeom>
          <a:noFill/>
          <a:ln>
            <a:noFill/>
          </a:ln>
        </p:spPr>
        <p:style>
          <a:lnRef idx="0">
            <a:scrgbClr r="0" g="0" b="0"/>
          </a:lnRef>
          <a:fillRef idx="0">
            <a:scrgbClr r="0" g="0" b="0"/>
          </a:fillRef>
          <a:effectRef idx="0">
            <a:scrgbClr r="0" g="0" b="0"/>
          </a:effectRef>
          <a:fontRef idx="minor"/>
        </p:style>
      </p:sp>
      <p:sp>
        <p:nvSpPr>
          <p:cNvPr id="202" name="CustomShape 4"/>
          <p:cNvSpPr/>
          <p:nvPr/>
        </p:nvSpPr>
        <p:spPr>
          <a:xfrm>
            <a:off x="12960000" y="5832000"/>
            <a:ext cx="4327920" cy="961200"/>
          </a:xfrm>
          <a:prstGeom prst="rect">
            <a:avLst/>
          </a:prstGeom>
          <a:noFill/>
          <a:ln>
            <a:noFill/>
          </a:ln>
        </p:spPr>
        <p:style>
          <a:lnRef idx="0">
            <a:scrgbClr r="0" g="0" b="0"/>
          </a:lnRef>
          <a:fillRef idx="0">
            <a:scrgbClr r="0" g="0" b="0"/>
          </a:fillRef>
          <a:effectRef idx="0">
            <a:scrgbClr r="0" g="0" b="0"/>
          </a:effectRef>
          <a:fontRef idx="minor"/>
        </p:style>
      </p:sp>
      <p:pic>
        <p:nvPicPr>
          <p:cNvPr id="203" name="Image 202"/>
          <p:cNvPicPr/>
          <p:nvPr/>
        </p:nvPicPr>
        <p:blipFill>
          <a:blip r:embed="rId2"/>
          <a:srcRect r="10"/>
          <a:stretch/>
        </p:blipFill>
        <p:spPr>
          <a:xfrm flipH="1">
            <a:off x="4032360" y="3528000"/>
            <a:ext cx="2735280" cy="3668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504000" y="200520"/>
            <a:ext cx="7703640" cy="1339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r-FR" sz="4400" b="0" strike="noStrike" spc="-1">
                <a:solidFill>
                  <a:srgbClr val="000000"/>
                </a:solidFill>
                <a:latin typeface="Times New Roman"/>
              </a:rPr>
              <a:t>BIOGRAPHIE DE L’EXPLORATEUR</a:t>
            </a:r>
            <a:endParaRPr lang="fr-FR" sz="4400" b="0" strike="noStrike" spc="-1">
              <a:latin typeface="Arial"/>
            </a:endParaRPr>
          </a:p>
        </p:txBody>
      </p:sp>
      <p:sp>
        <p:nvSpPr>
          <p:cNvPr id="205" name="CustomShape 2"/>
          <p:cNvSpPr/>
          <p:nvPr/>
        </p:nvSpPr>
        <p:spPr>
          <a:xfrm>
            <a:off x="504000" y="1769040"/>
            <a:ext cx="886968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Times New Roman"/>
              </a:rPr>
              <a:t>Le comte Louis-Antoine de Bougainville, né le 12 novembre 1729 à Paris  et mort le 31 août 1811 à Paris, est un officier de marine, navigateur et explorateur français. Il a mené en tant que capitaine, de 1766 à 1769, le premier tour du monde officiel français. En 1771 , il publie le récit de son expédition dans Voyage autour du monde.   </a:t>
            </a: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p15="http://schemas.microsoft.com/office/powerpoint/2012/main" xmlns="">
      <p:transition spd="slow">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4000" y="200520"/>
            <a:ext cx="7703640" cy="1339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r-FR" sz="4400" b="0" strike="noStrike" spc="-1">
                <a:solidFill>
                  <a:srgbClr val="000000"/>
                </a:solidFill>
                <a:latin typeface="Times New Roman"/>
              </a:rPr>
              <a:t>Les découvertes de l’explorateur des Lumières </a:t>
            </a:r>
            <a:endParaRPr lang="fr-FR" sz="4400" b="0" strike="noStrike" spc="-1">
              <a:latin typeface="Arial"/>
            </a:endParaRPr>
          </a:p>
        </p:txBody>
      </p:sp>
      <p:sp>
        <p:nvSpPr>
          <p:cNvPr id="207" name="CustomShape 2"/>
          <p:cNvSpPr/>
          <p:nvPr/>
        </p:nvSpPr>
        <p:spPr>
          <a:xfrm>
            <a:off x="288000" y="1800000"/>
            <a:ext cx="4543920" cy="4679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2000"/>
          </a:bodyPr>
          <a:lstStyle/>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Times New Roman"/>
              </a:rPr>
              <a:t>Louis Antoine a fait le tour du monde et a découvert plusieurs îles, Océans et peuples.  Bougainville découvre l'île qui porte son nom, et une partie des îles Samoa, qu'il nomme îles des Navigateurs ou Petites Cyclades. Avec l'aide de Commer son, il découvre et classe dans des herbiers plus de 1 800espèces végétales, dont certaines porteront son nom, comme la fleur de Bougainvillée. </a:t>
            </a:r>
            <a:endParaRPr lang="fr-FR" sz="3200" b="0" strike="noStrike" spc="-1">
              <a:latin typeface="Arial"/>
            </a:endParaRPr>
          </a:p>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Times New Roman"/>
              </a:rPr>
              <a:t> </a:t>
            </a:r>
            <a:endParaRPr lang="fr-FR" sz="3200" b="0" strike="noStrike" spc="-1">
              <a:latin typeface="Arial"/>
            </a:endParaRPr>
          </a:p>
        </p:txBody>
      </p:sp>
      <p:pic>
        <p:nvPicPr>
          <p:cNvPr id="208" name="Image 207"/>
          <p:cNvPicPr/>
          <p:nvPr/>
        </p:nvPicPr>
        <p:blipFill>
          <a:blip r:embed="rId2"/>
          <a:stretch/>
        </p:blipFill>
        <p:spPr>
          <a:xfrm>
            <a:off x="6120000" y="4248360"/>
            <a:ext cx="3573720" cy="3095640"/>
          </a:xfrm>
          <a:prstGeom prst="rect">
            <a:avLst/>
          </a:prstGeom>
          <a:ln>
            <a:noFill/>
          </a:ln>
        </p:spPr>
      </p:pic>
      <p:pic>
        <p:nvPicPr>
          <p:cNvPr id="209" name="Image 208"/>
          <p:cNvPicPr/>
          <p:nvPr/>
        </p:nvPicPr>
        <p:blipFill>
          <a:blip r:embed="rId3"/>
          <a:stretch/>
        </p:blipFill>
        <p:spPr>
          <a:xfrm>
            <a:off x="6120000" y="1397160"/>
            <a:ext cx="3600000" cy="2706840"/>
          </a:xfrm>
          <a:prstGeom prst="rect">
            <a:avLst/>
          </a:prstGeom>
          <a:ln>
            <a:noFill/>
          </a:ln>
        </p:spPr>
      </p:pic>
      <p:sp>
        <p:nvSpPr>
          <p:cNvPr id="210" name="TextShape 3"/>
          <p:cNvSpPr txBox="1"/>
          <p:nvPr/>
        </p:nvSpPr>
        <p:spPr>
          <a:xfrm>
            <a:off x="3096000" y="5616000"/>
            <a:ext cx="2880000" cy="1728000"/>
          </a:xfrm>
          <a:prstGeom prst="rect">
            <a:avLst/>
          </a:prstGeom>
          <a:blipFill rotWithShape="0">
            <a:blip r:embed="rId4"/>
            <a:stretch>
              <a:fillRect/>
            </a:stretch>
          </a:blipFill>
          <a:ln>
            <a:noFill/>
          </a:ln>
        </p:spPr>
        <p:txBody>
          <a:bodyPr lIns="90000" tIns="45000" rIns="90000" bIns="45000" anchor="ctr" anchorCtr="1">
            <a:spAutoFit/>
          </a:bodyPr>
          <a:lstStyle/>
          <a:p>
            <a:pPr algn="ctr"/>
            <a:r>
              <a:rPr lang="fr-FR" sz="1800" b="0" strike="noStrike" spc="-1">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p15="http://schemas.microsoft.com/office/powerpoint/2012/main" xmlns="">
      <p:transition spd="slow">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504000" y="200520"/>
            <a:ext cx="7703640" cy="1339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r-FR" sz="4400" b="0" strike="noStrike" spc="-1">
                <a:solidFill>
                  <a:srgbClr val="000000"/>
                </a:solidFill>
                <a:latin typeface="Times New Roman"/>
              </a:rPr>
              <a:t>L’évènement qu’il la rendu célèbre </a:t>
            </a:r>
            <a:endParaRPr lang="fr-FR" sz="4400" b="0" strike="noStrike" spc="-1">
              <a:latin typeface="Arial"/>
            </a:endParaRPr>
          </a:p>
        </p:txBody>
      </p:sp>
      <p:sp>
        <p:nvSpPr>
          <p:cNvPr id="212" name="CustomShape 2"/>
          <p:cNvSpPr/>
          <p:nvPr/>
        </p:nvSpPr>
        <p:spPr>
          <a:xfrm>
            <a:off x="504000" y="1769040"/>
            <a:ext cx="432792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Times New Roman"/>
              </a:rPr>
              <a:t>Le navigateur explorateur Louis-Antoine de Bougainville (1729-1811) est resté célèbre pour avoir réalisé entre 1766 et 1769, le premier tour du monde officiel français </a:t>
            </a:r>
            <a:endParaRPr lang="fr-FR" sz="3200" b="0" strike="noStrike" spc="-1">
              <a:latin typeface="Arial"/>
            </a:endParaRPr>
          </a:p>
        </p:txBody>
      </p:sp>
      <p:pic>
        <p:nvPicPr>
          <p:cNvPr id="213" name="Image 212"/>
          <p:cNvPicPr/>
          <p:nvPr/>
        </p:nvPicPr>
        <p:blipFill>
          <a:blip r:embed="rId2"/>
          <a:stretch/>
        </p:blipFill>
        <p:spPr>
          <a:xfrm>
            <a:off x="5328000" y="1584000"/>
            <a:ext cx="4559400" cy="2847960"/>
          </a:xfrm>
          <a:prstGeom prst="rect">
            <a:avLst/>
          </a:prstGeom>
          <a:ln>
            <a:noFill/>
          </a:ln>
        </p:spPr>
      </p:pic>
      <p:pic>
        <p:nvPicPr>
          <p:cNvPr id="214" name="Image 213"/>
          <p:cNvPicPr/>
          <p:nvPr/>
        </p:nvPicPr>
        <p:blipFill>
          <a:blip r:embed="rId3"/>
          <a:stretch/>
        </p:blipFill>
        <p:spPr>
          <a:xfrm>
            <a:off x="5328000" y="4608000"/>
            <a:ext cx="4536000" cy="259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p15="http://schemas.microsoft.com/office/powerpoint/2012/main" xmlns="">
      <p:transition spd="slow">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504720" y="322200"/>
            <a:ext cx="9071280" cy="1261800"/>
          </a:xfrm>
          <a:prstGeom prst="rect">
            <a:avLst/>
          </a:prstGeom>
          <a:noFill/>
          <a:ln>
            <a:noFill/>
          </a:ln>
        </p:spPr>
        <p:txBody>
          <a:bodyPr lIns="0" tIns="0" rIns="0" bIns="0" anchor="ctr">
            <a:spAutoFit/>
          </a:bodyPr>
          <a:lstStyle/>
          <a:p>
            <a:pPr algn="ctr"/>
            <a:r>
              <a:rPr lang="fr-FR" sz="4400" b="0" strike="noStrike" spc="-1">
                <a:latin typeface="Arial"/>
              </a:rPr>
              <a:t>Conclusion</a:t>
            </a:r>
            <a:br/>
            <a:endParaRPr lang="fr-FR" sz="4400" b="0" strike="noStrike" spc="-1">
              <a:latin typeface="Arial"/>
            </a:endParaRPr>
          </a:p>
        </p:txBody>
      </p:sp>
      <p:sp>
        <p:nvSpPr>
          <p:cNvPr id="216" name="TextShape 2"/>
          <p:cNvSpPr txBox="1"/>
          <p:nvPr/>
        </p:nvSpPr>
        <p:spPr>
          <a:xfrm>
            <a:off x="264240" y="1800360"/>
            <a:ext cx="4631760" cy="4895640"/>
          </a:xfrm>
          <a:prstGeom prst="rect">
            <a:avLst/>
          </a:prstGeom>
          <a:noFill/>
          <a:ln>
            <a:noFill/>
          </a:ln>
        </p:spPr>
        <p:txBody>
          <a:bodyPr lIns="0" tIns="0" rIns="0" bIns="0">
            <a:normAutofit fontScale="66000"/>
          </a:bodyPr>
          <a:lstStyle/>
          <a:p>
            <a:pPr marL="432000" indent="-324000">
              <a:spcBef>
                <a:spcPts val="1417"/>
              </a:spcBef>
              <a:buClr>
                <a:srgbClr val="000000"/>
              </a:buClr>
              <a:buSzPct val="45000"/>
              <a:buFont typeface="Wingdings" charset="2"/>
              <a:buChar char=""/>
            </a:pPr>
            <a:r>
              <a:rPr lang="fr-FR" sz="3200" b="0" strike="noStrike" spc="-1">
                <a:latin typeface="Arial"/>
              </a:rPr>
              <a:t>Louis Antoine né en 1729 a Paris et qui mort en 1811 et explorateur et savant des lumières. Il a découvert plusieurs ville, île,espèce végètales et a laissé des traces comme la fleur de Bougainvillée et le premier tour du monde français officiellement  connue.      </a:t>
            </a:r>
          </a:p>
        </p:txBody>
      </p:sp>
      <p:sp>
        <p:nvSpPr>
          <p:cNvPr id="217" name="TextShape 3"/>
          <p:cNvSpPr txBox="1"/>
          <p:nvPr/>
        </p:nvSpPr>
        <p:spPr>
          <a:xfrm>
            <a:off x="6552000" y="2520360"/>
            <a:ext cx="2111760" cy="2015640"/>
          </a:xfrm>
          <a:prstGeom prst="rect">
            <a:avLst/>
          </a:prstGeom>
          <a:noFill/>
          <a:ln>
            <a:noFill/>
          </a:ln>
        </p:spPr>
        <p:txBody>
          <a:bodyPr lIns="0" tIns="0" rIns="0" bIns="0">
            <a:normAutofit/>
          </a:bodyPr>
          <a:lstStyle/>
          <a:p>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p15="http://schemas.microsoft.com/office/powerpoint/2012/main" xmlns="">
      <p:transition spd="slow">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247</Words>
  <Application>Microsoft Office PowerPoint</Application>
  <PresentationFormat>Personnalisé</PresentationFormat>
  <Paragraphs>13</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5</vt:i4>
      </vt:variant>
    </vt:vector>
  </HeadingPairs>
  <TitlesOfParts>
    <vt:vector size="16" baseType="lpstr">
      <vt:lpstr>Amaze</vt:lpstr>
      <vt:lpstr>Arial</vt:lpstr>
      <vt:lpstr>DejaVu Sans</vt:lpstr>
      <vt:lpstr>Symbol</vt:lpstr>
      <vt:lpstr>Times New Roman</vt:lpstr>
      <vt:lpstr>Wingdings</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subject/>
  <dc:creator>Nathalie GOUBILLON</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Nathalie GOUBILLON</cp:lastModifiedBy>
  <cp:revision>10</cp:revision>
  <dcterms:created xsi:type="dcterms:W3CDTF">2020-12-15T10:17:06Z</dcterms:created>
  <dcterms:modified xsi:type="dcterms:W3CDTF">2021-01-11T13:50:57Z</dcterms:modified>
  <dc:language>fr-FR</dc:language>
</cp:coreProperties>
</file>